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9" r:id="rId1"/>
  </p:sldMasterIdLst>
  <p:notesMasterIdLst>
    <p:notesMasterId r:id="rId11"/>
  </p:notesMasterIdLst>
  <p:handoutMasterIdLst>
    <p:handoutMasterId r:id="rId12"/>
  </p:handoutMasterIdLst>
  <p:sldIdLst>
    <p:sldId id="321" r:id="rId2"/>
    <p:sldId id="336" r:id="rId3"/>
    <p:sldId id="350" r:id="rId4"/>
    <p:sldId id="352" r:id="rId5"/>
    <p:sldId id="343" r:id="rId6"/>
    <p:sldId id="351" r:id="rId7"/>
    <p:sldId id="353" r:id="rId8"/>
    <p:sldId id="345" r:id="rId9"/>
    <p:sldId id="349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CC"/>
    <a:srgbClr val="003366"/>
    <a:srgbClr val="FF9900"/>
    <a:srgbClr val="669900"/>
    <a:srgbClr val="B1C7E1"/>
    <a:srgbClr val="99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31" autoAdjust="0"/>
    <p:restoredTop sz="97494" autoAdjust="0"/>
  </p:normalViewPr>
  <p:slideViewPr>
    <p:cSldViewPr snapToGrid="0">
      <p:cViewPr>
        <p:scale>
          <a:sx n="83" d="100"/>
          <a:sy n="83" d="100"/>
        </p:scale>
        <p:origin x="-4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62254F-2D22-4AA9-B4BD-325698560FCE}" type="doc">
      <dgm:prSet loTypeId="urn:microsoft.com/office/officeart/2005/8/layout/hProcess7#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83AFA8-E6EB-4F39-A376-8647B95F8A8A}">
      <dgm:prSet phldrT="[Text]" custT="1"/>
      <dgm:spPr/>
      <dgm:t>
        <a:bodyPr/>
        <a:lstStyle/>
        <a:p>
          <a:r>
            <a:rPr lang="en-US" sz="1400" b="1" dirty="0" smtClean="0"/>
            <a:t>1.  Discovery</a:t>
          </a:r>
          <a:endParaRPr lang="en-US" sz="1400" b="1" dirty="0"/>
        </a:p>
      </dgm:t>
    </dgm:pt>
    <dgm:pt modelId="{6E38D67F-2523-4044-AF28-9568191BFE3D}" type="parTrans" cxnId="{AC2D876D-8BCB-43D1-8066-B8E11086F34A}">
      <dgm:prSet/>
      <dgm:spPr/>
      <dgm:t>
        <a:bodyPr/>
        <a:lstStyle/>
        <a:p>
          <a:endParaRPr lang="en-US"/>
        </a:p>
      </dgm:t>
    </dgm:pt>
    <dgm:pt modelId="{622A649B-CF28-42F5-BB49-410224607962}" type="sibTrans" cxnId="{AC2D876D-8BCB-43D1-8066-B8E11086F34A}">
      <dgm:prSet/>
      <dgm:spPr/>
      <dgm:t>
        <a:bodyPr/>
        <a:lstStyle/>
        <a:p>
          <a:endParaRPr lang="en-US"/>
        </a:p>
      </dgm:t>
    </dgm:pt>
    <dgm:pt modelId="{ABC0A0DF-FD37-4901-8AB9-A23F5791112C}">
      <dgm:prSet phldrT="[Text]" custT="1"/>
      <dgm:spPr/>
      <dgm:t>
        <a:bodyPr rIns="45720"/>
        <a:lstStyle/>
        <a:p>
          <a:r>
            <a:rPr lang="en-US" sz="1400" b="1" dirty="0" smtClean="0"/>
            <a:t>4.  TechStat Facilitation</a:t>
          </a:r>
          <a:endParaRPr lang="en-US" sz="1400" b="1" dirty="0"/>
        </a:p>
      </dgm:t>
    </dgm:pt>
    <dgm:pt modelId="{DE99CC80-9083-45C0-B8E0-87F9EA3A7098}" type="parTrans" cxnId="{8D89A21B-7EBF-40DA-96F2-400A1B78569D}">
      <dgm:prSet/>
      <dgm:spPr/>
      <dgm:t>
        <a:bodyPr/>
        <a:lstStyle/>
        <a:p>
          <a:endParaRPr lang="en-US"/>
        </a:p>
      </dgm:t>
    </dgm:pt>
    <dgm:pt modelId="{3DF6288B-86C5-48FC-9A69-FFAC9B02B5C9}" type="sibTrans" cxnId="{8D89A21B-7EBF-40DA-96F2-400A1B78569D}">
      <dgm:prSet/>
      <dgm:spPr/>
      <dgm:t>
        <a:bodyPr/>
        <a:lstStyle/>
        <a:p>
          <a:endParaRPr lang="en-US"/>
        </a:p>
      </dgm:t>
    </dgm:pt>
    <dgm:pt modelId="{5BD1CF70-C980-4620-BC62-7AD865CF7746}">
      <dgm:prSet phldrT="[Text]" custT="1"/>
      <dgm:spPr/>
      <dgm:t>
        <a:bodyPr/>
        <a:lstStyle/>
        <a:p>
          <a:r>
            <a:rPr lang="en-US" sz="1400" b="1" dirty="0" smtClean="0"/>
            <a:t>5.  Follow-up</a:t>
          </a:r>
          <a:endParaRPr lang="en-US" sz="1400" b="1" dirty="0"/>
        </a:p>
      </dgm:t>
    </dgm:pt>
    <dgm:pt modelId="{25DB8828-D2F4-48EB-AE6F-3151291BB6B9}" type="parTrans" cxnId="{F0ADBB28-4D43-4997-B6E2-26C8AEF81801}">
      <dgm:prSet/>
      <dgm:spPr/>
      <dgm:t>
        <a:bodyPr/>
        <a:lstStyle/>
        <a:p>
          <a:endParaRPr lang="en-US"/>
        </a:p>
      </dgm:t>
    </dgm:pt>
    <dgm:pt modelId="{B076D928-537E-4023-ADA6-D79A8A09BE0F}" type="sibTrans" cxnId="{F0ADBB28-4D43-4997-B6E2-26C8AEF81801}">
      <dgm:prSet/>
      <dgm:spPr/>
      <dgm:t>
        <a:bodyPr/>
        <a:lstStyle/>
        <a:p>
          <a:endParaRPr lang="en-US"/>
        </a:p>
      </dgm:t>
    </dgm:pt>
    <dgm:pt modelId="{DA066D50-C8BD-44C8-84C8-17AACB5BB974}">
      <dgm:prSet phldrT="[Text]" custT="1"/>
      <dgm:spPr/>
      <dgm:t>
        <a:bodyPr/>
        <a:lstStyle/>
        <a:p>
          <a:r>
            <a:rPr lang="en-US" sz="1400" b="1" dirty="0" smtClean="0"/>
            <a:t>2.  Analysis</a:t>
          </a:r>
          <a:endParaRPr lang="en-US" sz="1400" b="1" dirty="0"/>
        </a:p>
      </dgm:t>
    </dgm:pt>
    <dgm:pt modelId="{BF05F0EE-70E7-4599-9C1E-8DD279A60BA2}" type="parTrans" cxnId="{F5C2D3F0-403E-4292-80B6-B2341BD66E69}">
      <dgm:prSet/>
      <dgm:spPr/>
      <dgm:t>
        <a:bodyPr/>
        <a:lstStyle/>
        <a:p>
          <a:endParaRPr lang="en-US"/>
        </a:p>
      </dgm:t>
    </dgm:pt>
    <dgm:pt modelId="{05E775CB-F6BC-422D-89FB-E4C690D23A81}" type="sibTrans" cxnId="{F5C2D3F0-403E-4292-80B6-B2341BD66E69}">
      <dgm:prSet/>
      <dgm:spPr/>
      <dgm:t>
        <a:bodyPr/>
        <a:lstStyle/>
        <a:p>
          <a:endParaRPr lang="en-US"/>
        </a:p>
      </dgm:t>
    </dgm:pt>
    <dgm:pt modelId="{C20449C5-2982-46A4-B14B-590DADAABAFB}">
      <dgm:prSet phldrT="[Text]" custT="1"/>
      <dgm:spPr/>
      <dgm:t>
        <a:bodyPr/>
        <a:lstStyle/>
        <a:p>
          <a:r>
            <a:rPr lang="en-US" sz="1400" b="1" dirty="0" smtClean="0"/>
            <a:t>3.  Preparation</a:t>
          </a:r>
          <a:endParaRPr lang="en-US" sz="1400" b="1" dirty="0"/>
        </a:p>
      </dgm:t>
    </dgm:pt>
    <dgm:pt modelId="{B04668AE-A17B-47F9-8EB7-0137303D4869}" type="parTrans" cxnId="{0BDB60BA-4A8F-4CE9-B93A-19D85F487361}">
      <dgm:prSet/>
      <dgm:spPr/>
      <dgm:t>
        <a:bodyPr/>
        <a:lstStyle/>
        <a:p>
          <a:endParaRPr lang="en-US"/>
        </a:p>
      </dgm:t>
    </dgm:pt>
    <dgm:pt modelId="{C2D0DD07-C874-435F-B153-50A032108CD9}" type="sibTrans" cxnId="{0BDB60BA-4A8F-4CE9-B93A-19D85F487361}">
      <dgm:prSet/>
      <dgm:spPr/>
      <dgm:t>
        <a:bodyPr/>
        <a:lstStyle/>
        <a:p>
          <a:endParaRPr lang="en-US"/>
        </a:p>
      </dgm:t>
    </dgm:pt>
    <dgm:pt modelId="{EDE33893-B330-4747-938C-686773F10473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1.1  Identify Investment for Review</a:t>
          </a:r>
          <a:endParaRPr lang="en-US" sz="1200" dirty="0"/>
        </a:p>
      </dgm:t>
    </dgm:pt>
    <dgm:pt modelId="{A6D0D1D4-F156-4222-877A-8320EB169868}" type="parTrans" cxnId="{135D3BD7-8AA3-4D6D-9E4E-7815E47A270C}">
      <dgm:prSet/>
      <dgm:spPr/>
      <dgm:t>
        <a:bodyPr/>
        <a:lstStyle/>
        <a:p>
          <a:endParaRPr lang="en-US"/>
        </a:p>
      </dgm:t>
    </dgm:pt>
    <dgm:pt modelId="{8C34905D-9661-4F34-A9D9-D4FD71075003}" type="sibTrans" cxnId="{135D3BD7-8AA3-4D6D-9E4E-7815E47A270C}">
      <dgm:prSet/>
      <dgm:spPr/>
      <dgm:t>
        <a:bodyPr/>
        <a:lstStyle/>
        <a:p>
          <a:endParaRPr lang="en-US"/>
        </a:p>
      </dgm:t>
    </dgm:pt>
    <dgm:pt modelId="{F2F3CE56-4A46-4A44-BE35-C8B344155AD1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1.2  Notify Investment Manager and Business Owner</a:t>
          </a:r>
          <a:endParaRPr lang="en-US" sz="1200" dirty="0"/>
        </a:p>
      </dgm:t>
    </dgm:pt>
    <dgm:pt modelId="{67146E70-14FB-42D9-8191-38546415B0F2}" type="parTrans" cxnId="{8E55C346-5158-4C99-9E34-9B59308870C9}">
      <dgm:prSet/>
      <dgm:spPr/>
      <dgm:t>
        <a:bodyPr/>
        <a:lstStyle/>
        <a:p>
          <a:endParaRPr lang="en-US"/>
        </a:p>
      </dgm:t>
    </dgm:pt>
    <dgm:pt modelId="{E33ACE84-BFD5-49D6-A05F-C91CFDCF09A0}" type="sibTrans" cxnId="{8E55C346-5158-4C99-9E34-9B59308870C9}">
      <dgm:prSet/>
      <dgm:spPr/>
      <dgm:t>
        <a:bodyPr/>
        <a:lstStyle/>
        <a:p>
          <a:endParaRPr lang="en-US"/>
        </a:p>
      </dgm:t>
    </dgm:pt>
    <dgm:pt modelId="{BE516E5E-5D01-42D5-B1B1-F2BCAC4D3D08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2.1  Collect Investment Documentation</a:t>
          </a:r>
          <a:endParaRPr lang="en-US" sz="1200" dirty="0"/>
        </a:p>
      </dgm:t>
    </dgm:pt>
    <dgm:pt modelId="{4EF326E5-7CB7-4549-8521-AE735E670C61}" type="parTrans" cxnId="{261ED7BD-6D51-4D4C-A1ED-21D3DD450C2D}">
      <dgm:prSet/>
      <dgm:spPr/>
      <dgm:t>
        <a:bodyPr/>
        <a:lstStyle/>
        <a:p>
          <a:endParaRPr lang="en-US"/>
        </a:p>
      </dgm:t>
    </dgm:pt>
    <dgm:pt modelId="{9AF7FDC4-E210-43C7-8942-F8842FE31527}" type="sibTrans" cxnId="{261ED7BD-6D51-4D4C-A1ED-21D3DD450C2D}">
      <dgm:prSet/>
      <dgm:spPr/>
      <dgm:t>
        <a:bodyPr/>
        <a:lstStyle/>
        <a:p>
          <a:endParaRPr lang="en-US"/>
        </a:p>
      </dgm:t>
    </dgm:pt>
    <dgm:pt modelId="{5400E572-CB57-41DA-8C95-D6D4C3653DF0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2.2.  Engage Subject Matter Experts</a:t>
          </a:r>
          <a:endParaRPr lang="en-US" sz="1200" dirty="0"/>
        </a:p>
      </dgm:t>
    </dgm:pt>
    <dgm:pt modelId="{5D9E923D-7F26-46B1-B96A-D8F30C5E1213}" type="parTrans" cxnId="{05BD8AD7-09B5-46DF-B649-7CE3AABF985C}">
      <dgm:prSet/>
      <dgm:spPr/>
      <dgm:t>
        <a:bodyPr/>
        <a:lstStyle/>
        <a:p>
          <a:endParaRPr lang="en-US"/>
        </a:p>
      </dgm:t>
    </dgm:pt>
    <dgm:pt modelId="{E11E914E-EB04-4F6F-ACCB-E816F3A41537}" type="sibTrans" cxnId="{05BD8AD7-09B5-46DF-B649-7CE3AABF985C}">
      <dgm:prSet/>
      <dgm:spPr/>
      <dgm:t>
        <a:bodyPr/>
        <a:lstStyle/>
        <a:p>
          <a:endParaRPr lang="en-US"/>
        </a:p>
      </dgm:t>
    </dgm:pt>
    <dgm:pt modelId="{EC4E6243-5966-499D-9B91-81262034B02A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3.2  Prepare Executive Briefing</a:t>
          </a:r>
          <a:endParaRPr lang="en-US" sz="1200" dirty="0"/>
        </a:p>
      </dgm:t>
    </dgm:pt>
    <dgm:pt modelId="{5CEAD2E3-B1E0-4DC4-8457-7ECD6A42B373}" type="parTrans" cxnId="{1543BBE9-D504-4C5E-9B1C-E98BD5D7D496}">
      <dgm:prSet/>
      <dgm:spPr/>
      <dgm:t>
        <a:bodyPr/>
        <a:lstStyle/>
        <a:p>
          <a:endParaRPr lang="en-US"/>
        </a:p>
      </dgm:t>
    </dgm:pt>
    <dgm:pt modelId="{6E97BB9B-BFCF-4314-B3D7-F26202951CF7}" type="sibTrans" cxnId="{1543BBE9-D504-4C5E-9B1C-E98BD5D7D496}">
      <dgm:prSet/>
      <dgm:spPr/>
      <dgm:t>
        <a:bodyPr/>
        <a:lstStyle/>
        <a:p>
          <a:endParaRPr lang="en-US"/>
        </a:p>
      </dgm:t>
    </dgm:pt>
    <dgm:pt modelId="{5CA0C6BF-E1A2-4D57-A245-97CE9CBCBF46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3.1  Invite Relevant Attendees</a:t>
          </a:r>
          <a:endParaRPr lang="en-US" sz="1200" dirty="0"/>
        </a:p>
      </dgm:t>
    </dgm:pt>
    <dgm:pt modelId="{F1A031D3-E189-48F9-86E7-5740978E6041}" type="parTrans" cxnId="{98DE6C72-9761-45C5-8F46-DE746A47B3AE}">
      <dgm:prSet/>
      <dgm:spPr/>
      <dgm:t>
        <a:bodyPr/>
        <a:lstStyle/>
        <a:p>
          <a:endParaRPr lang="en-US"/>
        </a:p>
      </dgm:t>
    </dgm:pt>
    <dgm:pt modelId="{4A6C9297-3DBD-4E92-8725-8BF51A4399EB}" type="sibTrans" cxnId="{98DE6C72-9761-45C5-8F46-DE746A47B3AE}">
      <dgm:prSet/>
      <dgm:spPr/>
      <dgm:t>
        <a:bodyPr/>
        <a:lstStyle/>
        <a:p>
          <a:endParaRPr lang="en-US"/>
        </a:p>
      </dgm:t>
    </dgm:pt>
    <dgm:pt modelId="{8F21164B-272E-4A7C-BCAC-F49DEDD5A663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2.3  Formulate Thesis, Validate Facts and Synthesize Analysis</a:t>
          </a:r>
          <a:endParaRPr lang="en-US" sz="1200" dirty="0"/>
        </a:p>
      </dgm:t>
    </dgm:pt>
    <dgm:pt modelId="{9C38365B-A73F-4483-B78A-34465A921A16}" type="parTrans" cxnId="{98C4225F-8354-40DE-8838-4DDC7A03E66B}">
      <dgm:prSet/>
      <dgm:spPr/>
      <dgm:t>
        <a:bodyPr/>
        <a:lstStyle/>
        <a:p>
          <a:endParaRPr lang="en-US"/>
        </a:p>
      </dgm:t>
    </dgm:pt>
    <dgm:pt modelId="{3BAE19E3-EDB4-4352-8D99-7E054A73CE28}" type="sibTrans" cxnId="{98C4225F-8354-40DE-8838-4DDC7A03E66B}">
      <dgm:prSet/>
      <dgm:spPr/>
      <dgm:t>
        <a:bodyPr/>
        <a:lstStyle/>
        <a:p>
          <a:endParaRPr lang="en-US"/>
        </a:p>
      </dgm:t>
    </dgm:pt>
    <dgm:pt modelId="{20413CC5-4E2E-4469-8C2A-0CACE7EA7E22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3.3.  Complete Administrative and Logistics Support</a:t>
          </a:r>
          <a:endParaRPr lang="en-US" sz="1200" dirty="0"/>
        </a:p>
      </dgm:t>
    </dgm:pt>
    <dgm:pt modelId="{B17ADA8C-89B6-4A58-A894-43696565011A}" type="parTrans" cxnId="{331B2355-D1EA-4D03-A26C-BA3B1E921B22}">
      <dgm:prSet/>
      <dgm:spPr/>
      <dgm:t>
        <a:bodyPr/>
        <a:lstStyle/>
        <a:p>
          <a:endParaRPr lang="en-US"/>
        </a:p>
      </dgm:t>
    </dgm:pt>
    <dgm:pt modelId="{BCF1AACF-FA56-473D-9B75-3361A05576AE}" type="sibTrans" cxnId="{331B2355-D1EA-4D03-A26C-BA3B1E921B22}">
      <dgm:prSet/>
      <dgm:spPr/>
      <dgm:t>
        <a:bodyPr/>
        <a:lstStyle/>
        <a:p>
          <a:endParaRPr lang="en-US"/>
        </a:p>
      </dgm:t>
    </dgm:pt>
    <dgm:pt modelId="{98D7C6FA-DD3B-49E0-ABDA-3A41D0AF73B5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3.4  Pre-Brief CIO</a:t>
          </a:r>
          <a:endParaRPr lang="en-US" sz="1200" dirty="0"/>
        </a:p>
      </dgm:t>
    </dgm:pt>
    <dgm:pt modelId="{AC5A3E93-B920-452D-B4BA-54BE18B5B3C8}" type="parTrans" cxnId="{DFAEED0C-5981-47CF-8944-63ECE4540AEB}">
      <dgm:prSet/>
      <dgm:spPr/>
      <dgm:t>
        <a:bodyPr/>
        <a:lstStyle/>
        <a:p>
          <a:endParaRPr lang="en-US"/>
        </a:p>
      </dgm:t>
    </dgm:pt>
    <dgm:pt modelId="{3FDCD84E-6D44-4A0C-9EB0-51CF998DECDD}" type="sibTrans" cxnId="{DFAEED0C-5981-47CF-8944-63ECE4540AEB}">
      <dgm:prSet/>
      <dgm:spPr/>
      <dgm:t>
        <a:bodyPr/>
        <a:lstStyle/>
        <a:p>
          <a:endParaRPr lang="en-US"/>
        </a:p>
      </dgm:t>
    </dgm:pt>
    <dgm:pt modelId="{A6181F44-078A-44B2-AE21-FEBAEFD43DF7}">
      <dgm:prSet phldrT="[Text]" custT="1"/>
      <dgm:spPr/>
      <dgm:t>
        <a:bodyPr/>
        <a:lstStyle/>
        <a:p>
          <a:pPr marL="171450" indent="-171450">
            <a:spcAft>
              <a:spcPts val="800"/>
            </a:spcAft>
          </a:pPr>
          <a:r>
            <a:rPr lang="en-US" sz="1200" dirty="0" smtClean="0"/>
            <a:t>4. TechStat Facilitation - Record Action Items with Owners and Timelines</a:t>
          </a:r>
          <a:endParaRPr lang="en-US" sz="1200" dirty="0"/>
        </a:p>
      </dgm:t>
    </dgm:pt>
    <dgm:pt modelId="{8DB1F180-5890-49C6-964A-9590CC6F92B9}" type="parTrans" cxnId="{E6411BE0-82FB-48C8-A77F-F5BAEA0993C9}">
      <dgm:prSet/>
      <dgm:spPr/>
      <dgm:t>
        <a:bodyPr/>
        <a:lstStyle/>
        <a:p>
          <a:endParaRPr lang="en-US"/>
        </a:p>
      </dgm:t>
    </dgm:pt>
    <dgm:pt modelId="{EAD6BE98-8F0C-43FD-A501-0E189F3E7516}" type="sibTrans" cxnId="{E6411BE0-82FB-48C8-A77F-F5BAEA0993C9}">
      <dgm:prSet/>
      <dgm:spPr/>
      <dgm:t>
        <a:bodyPr/>
        <a:lstStyle/>
        <a:p>
          <a:endParaRPr lang="en-US"/>
        </a:p>
      </dgm:t>
    </dgm:pt>
    <dgm:pt modelId="{83D8C98B-BE76-4A38-AF1C-51232E96862F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5.1  Distribute Memo of Record</a:t>
          </a:r>
          <a:endParaRPr lang="en-US" sz="1200" dirty="0"/>
        </a:p>
      </dgm:t>
    </dgm:pt>
    <dgm:pt modelId="{B4C6C40C-821E-4A75-8876-8EF3DBEA0FF7}" type="parTrans" cxnId="{D46367F3-641B-49EB-9B4A-1A85000D6EEC}">
      <dgm:prSet/>
      <dgm:spPr/>
      <dgm:t>
        <a:bodyPr/>
        <a:lstStyle/>
        <a:p>
          <a:endParaRPr lang="en-US"/>
        </a:p>
      </dgm:t>
    </dgm:pt>
    <dgm:pt modelId="{3414217E-BA24-4892-9EE3-8544A39B8F43}" type="sibTrans" cxnId="{D46367F3-641B-49EB-9B4A-1A85000D6EEC}">
      <dgm:prSet/>
      <dgm:spPr/>
      <dgm:t>
        <a:bodyPr/>
        <a:lstStyle/>
        <a:p>
          <a:endParaRPr lang="en-US"/>
        </a:p>
      </dgm:t>
    </dgm:pt>
    <dgm:pt modelId="{0A0262E5-AA91-4B17-A4B0-2CFEC5D0D8B3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5.2  Enter and Track Action Items to Conclusion in Repository</a:t>
          </a:r>
          <a:endParaRPr lang="en-US" sz="1200" dirty="0"/>
        </a:p>
      </dgm:t>
    </dgm:pt>
    <dgm:pt modelId="{5F54458D-FC7B-431D-B169-F1AC43C7ED5F}" type="parTrans" cxnId="{677D0A4F-81C7-4FF3-887C-BC6A07C00F1C}">
      <dgm:prSet/>
      <dgm:spPr/>
      <dgm:t>
        <a:bodyPr/>
        <a:lstStyle/>
        <a:p>
          <a:endParaRPr lang="en-US"/>
        </a:p>
      </dgm:t>
    </dgm:pt>
    <dgm:pt modelId="{3F66334D-5E7D-4D4D-A2A8-2333F2D56081}" type="sibTrans" cxnId="{677D0A4F-81C7-4FF3-887C-BC6A07C00F1C}">
      <dgm:prSet/>
      <dgm:spPr/>
      <dgm:t>
        <a:bodyPr/>
        <a:lstStyle/>
        <a:p>
          <a:endParaRPr lang="en-US"/>
        </a:p>
      </dgm:t>
    </dgm:pt>
    <dgm:pt modelId="{BE54BE3B-EE32-4770-AE9C-49A2AC366EE4}">
      <dgm:prSet phldrT="[Text]" custT="1"/>
      <dgm:spPr/>
      <dgm:t>
        <a:bodyPr/>
        <a:lstStyle/>
        <a:p>
          <a:pPr marL="231775" indent="-231775">
            <a:spcAft>
              <a:spcPts val="800"/>
            </a:spcAft>
          </a:pPr>
          <a:r>
            <a:rPr lang="en-US" sz="1200" dirty="0" smtClean="0"/>
            <a:t>5.3  Incorporate Lessons Learned in Enterprise</a:t>
          </a:r>
          <a:endParaRPr lang="en-US" sz="1200" dirty="0"/>
        </a:p>
      </dgm:t>
    </dgm:pt>
    <dgm:pt modelId="{5AF4AE25-098E-4D54-9841-B823AF6E7485}" type="parTrans" cxnId="{5A12CDAF-A13A-46B6-AE98-7512D2A4BC2A}">
      <dgm:prSet/>
      <dgm:spPr/>
      <dgm:t>
        <a:bodyPr/>
        <a:lstStyle/>
        <a:p>
          <a:endParaRPr lang="en-US"/>
        </a:p>
      </dgm:t>
    </dgm:pt>
    <dgm:pt modelId="{9393ABCE-3514-4AC4-A9D0-68D3270B9FBC}" type="sibTrans" cxnId="{5A12CDAF-A13A-46B6-AE98-7512D2A4BC2A}">
      <dgm:prSet/>
      <dgm:spPr/>
      <dgm:t>
        <a:bodyPr/>
        <a:lstStyle/>
        <a:p>
          <a:endParaRPr lang="en-US"/>
        </a:p>
      </dgm:t>
    </dgm:pt>
    <dgm:pt modelId="{4C826A28-9733-4327-A9BC-32135CC9C4CF}" type="pres">
      <dgm:prSet presAssocID="{4B62254F-2D22-4AA9-B4BD-325698560F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7CA3D1-500E-407B-AC3B-7E1B27237867}" type="pres">
      <dgm:prSet presAssocID="{D883AFA8-E6EB-4F39-A376-8647B95F8A8A}" presName="compositeNode" presStyleCnt="0">
        <dgm:presLayoutVars>
          <dgm:bulletEnabled val="1"/>
        </dgm:presLayoutVars>
      </dgm:prSet>
      <dgm:spPr/>
    </dgm:pt>
    <dgm:pt modelId="{65BFE7B5-F4B7-4446-9B58-E174D4BB0EFD}" type="pres">
      <dgm:prSet presAssocID="{D883AFA8-E6EB-4F39-A376-8647B95F8A8A}" presName="bgRect" presStyleLbl="node1" presStyleIdx="0" presStyleCnt="5"/>
      <dgm:spPr/>
      <dgm:t>
        <a:bodyPr/>
        <a:lstStyle/>
        <a:p>
          <a:endParaRPr lang="en-US"/>
        </a:p>
      </dgm:t>
    </dgm:pt>
    <dgm:pt modelId="{D1551101-2977-4A56-9F29-66F7BAE64761}" type="pres">
      <dgm:prSet presAssocID="{D883AFA8-E6EB-4F39-A376-8647B95F8A8A}" presName="parentNode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6EAA72-2178-4EEF-9938-437BB7AB4ED2}" type="pres">
      <dgm:prSet presAssocID="{D883AFA8-E6EB-4F39-A376-8647B95F8A8A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9DD1CC-8252-40D9-93EA-A1BFA81B77E1}" type="pres">
      <dgm:prSet presAssocID="{622A649B-CF28-42F5-BB49-410224607962}" presName="hSp" presStyleCnt="0"/>
      <dgm:spPr/>
    </dgm:pt>
    <dgm:pt modelId="{5F0E9D4F-8D49-4107-9C8D-DCE83E1A14E2}" type="pres">
      <dgm:prSet presAssocID="{622A649B-CF28-42F5-BB49-410224607962}" presName="vProcSp" presStyleCnt="0"/>
      <dgm:spPr/>
    </dgm:pt>
    <dgm:pt modelId="{8C51C1A1-7269-4E4E-B3F7-041E9826256C}" type="pres">
      <dgm:prSet presAssocID="{622A649B-CF28-42F5-BB49-410224607962}" presName="vSp1" presStyleCnt="0"/>
      <dgm:spPr/>
    </dgm:pt>
    <dgm:pt modelId="{0B38F3F3-6347-46E7-B376-A550485AB006}" type="pres">
      <dgm:prSet presAssocID="{622A649B-CF28-42F5-BB49-410224607962}" presName="simulatedConn" presStyleLbl="solidFgAcc1" presStyleIdx="0" presStyleCnt="4"/>
      <dgm:spPr/>
    </dgm:pt>
    <dgm:pt modelId="{AD7EA6BC-B540-4813-838D-8D39B8505237}" type="pres">
      <dgm:prSet presAssocID="{622A649B-CF28-42F5-BB49-410224607962}" presName="vSp2" presStyleCnt="0"/>
      <dgm:spPr/>
    </dgm:pt>
    <dgm:pt modelId="{795390EA-34EC-4E5B-A9E4-845F610ED6C7}" type="pres">
      <dgm:prSet presAssocID="{622A649B-CF28-42F5-BB49-410224607962}" presName="sibTrans" presStyleCnt="0"/>
      <dgm:spPr/>
    </dgm:pt>
    <dgm:pt modelId="{4BF774F5-A43C-4840-9913-425B77228CB5}" type="pres">
      <dgm:prSet presAssocID="{DA066D50-C8BD-44C8-84C8-17AACB5BB974}" presName="compositeNode" presStyleCnt="0">
        <dgm:presLayoutVars>
          <dgm:bulletEnabled val="1"/>
        </dgm:presLayoutVars>
      </dgm:prSet>
      <dgm:spPr/>
    </dgm:pt>
    <dgm:pt modelId="{AF617CA2-FA3F-4EC2-89C8-25A1AD5D1703}" type="pres">
      <dgm:prSet presAssocID="{DA066D50-C8BD-44C8-84C8-17AACB5BB974}" presName="bgRect" presStyleLbl="node1" presStyleIdx="1" presStyleCnt="5"/>
      <dgm:spPr/>
      <dgm:t>
        <a:bodyPr/>
        <a:lstStyle/>
        <a:p>
          <a:endParaRPr lang="en-US"/>
        </a:p>
      </dgm:t>
    </dgm:pt>
    <dgm:pt modelId="{AACD75F8-943D-4EF5-AC16-80FF49E54202}" type="pres">
      <dgm:prSet presAssocID="{DA066D50-C8BD-44C8-84C8-17AACB5BB974}" presName="parentNode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3D7E89-BE54-4D97-89C8-CBBF11D027C2}" type="pres">
      <dgm:prSet presAssocID="{DA066D50-C8BD-44C8-84C8-17AACB5BB974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B861B7-1212-4649-8BBB-58B2492AD5E7}" type="pres">
      <dgm:prSet presAssocID="{05E775CB-F6BC-422D-89FB-E4C690D23A81}" presName="hSp" presStyleCnt="0"/>
      <dgm:spPr/>
    </dgm:pt>
    <dgm:pt modelId="{55DF2079-66DA-47A0-9249-04C9BE732978}" type="pres">
      <dgm:prSet presAssocID="{05E775CB-F6BC-422D-89FB-E4C690D23A81}" presName="vProcSp" presStyleCnt="0"/>
      <dgm:spPr/>
    </dgm:pt>
    <dgm:pt modelId="{681F0F51-815F-432B-ACA3-B91DF9EB5127}" type="pres">
      <dgm:prSet presAssocID="{05E775CB-F6BC-422D-89FB-E4C690D23A81}" presName="vSp1" presStyleCnt="0"/>
      <dgm:spPr/>
    </dgm:pt>
    <dgm:pt modelId="{108529FF-045D-4744-85C6-6F991BFFFB24}" type="pres">
      <dgm:prSet presAssocID="{05E775CB-F6BC-422D-89FB-E4C690D23A81}" presName="simulatedConn" presStyleLbl="solidFgAcc1" presStyleIdx="1" presStyleCnt="4"/>
      <dgm:spPr/>
    </dgm:pt>
    <dgm:pt modelId="{ED8F25FB-A38C-4C8C-B4DD-E6C4DD41A2FD}" type="pres">
      <dgm:prSet presAssocID="{05E775CB-F6BC-422D-89FB-E4C690D23A81}" presName="vSp2" presStyleCnt="0"/>
      <dgm:spPr/>
    </dgm:pt>
    <dgm:pt modelId="{41E012FE-E801-4E17-976D-B6398D178017}" type="pres">
      <dgm:prSet presAssocID="{05E775CB-F6BC-422D-89FB-E4C690D23A81}" presName="sibTrans" presStyleCnt="0"/>
      <dgm:spPr/>
    </dgm:pt>
    <dgm:pt modelId="{F78A97D3-1D53-45A7-B1AD-0AB8CF8D120B}" type="pres">
      <dgm:prSet presAssocID="{C20449C5-2982-46A4-B14B-590DADAABAFB}" presName="compositeNode" presStyleCnt="0">
        <dgm:presLayoutVars>
          <dgm:bulletEnabled val="1"/>
        </dgm:presLayoutVars>
      </dgm:prSet>
      <dgm:spPr/>
    </dgm:pt>
    <dgm:pt modelId="{1A1AA0C6-EDA4-48FB-BBCF-404139879CEC}" type="pres">
      <dgm:prSet presAssocID="{C20449C5-2982-46A4-B14B-590DADAABAFB}" presName="bgRect" presStyleLbl="node1" presStyleIdx="2" presStyleCnt="5"/>
      <dgm:spPr/>
      <dgm:t>
        <a:bodyPr/>
        <a:lstStyle/>
        <a:p>
          <a:endParaRPr lang="en-US"/>
        </a:p>
      </dgm:t>
    </dgm:pt>
    <dgm:pt modelId="{2A5038CC-EC76-4CA2-BC77-3EAD900A38D4}" type="pres">
      <dgm:prSet presAssocID="{C20449C5-2982-46A4-B14B-590DADAABAFB}" presName="parentNode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454688-5480-4720-80AF-8FEE2979DB67}" type="pres">
      <dgm:prSet presAssocID="{C20449C5-2982-46A4-B14B-590DADAABAFB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C35B5B-7CFC-4AB4-8670-88866D6FAA26}" type="pres">
      <dgm:prSet presAssocID="{C2D0DD07-C874-435F-B153-50A032108CD9}" presName="hSp" presStyleCnt="0"/>
      <dgm:spPr/>
    </dgm:pt>
    <dgm:pt modelId="{C379762E-934E-41DF-8631-9C05DEE63F54}" type="pres">
      <dgm:prSet presAssocID="{C2D0DD07-C874-435F-B153-50A032108CD9}" presName="vProcSp" presStyleCnt="0"/>
      <dgm:spPr/>
    </dgm:pt>
    <dgm:pt modelId="{CC92988A-E2C8-408D-8B10-EE8B82EF4471}" type="pres">
      <dgm:prSet presAssocID="{C2D0DD07-C874-435F-B153-50A032108CD9}" presName="vSp1" presStyleCnt="0"/>
      <dgm:spPr/>
    </dgm:pt>
    <dgm:pt modelId="{0B0FBEBD-C042-4839-89D6-13DA5FB50395}" type="pres">
      <dgm:prSet presAssocID="{C2D0DD07-C874-435F-B153-50A032108CD9}" presName="simulatedConn" presStyleLbl="solidFgAcc1" presStyleIdx="2" presStyleCnt="4"/>
      <dgm:spPr/>
    </dgm:pt>
    <dgm:pt modelId="{A6B6DF98-3D21-4617-921C-2F45E5B85D4C}" type="pres">
      <dgm:prSet presAssocID="{C2D0DD07-C874-435F-B153-50A032108CD9}" presName="vSp2" presStyleCnt="0"/>
      <dgm:spPr/>
    </dgm:pt>
    <dgm:pt modelId="{48CB36FB-7279-4074-8DF9-50304E98B93C}" type="pres">
      <dgm:prSet presAssocID="{C2D0DD07-C874-435F-B153-50A032108CD9}" presName="sibTrans" presStyleCnt="0"/>
      <dgm:spPr/>
    </dgm:pt>
    <dgm:pt modelId="{A1CC9EDA-CE1D-4140-9191-323163251801}" type="pres">
      <dgm:prSet presAssocID="{ABC0A0DF-FD37-4901-8AB9-A23F5791112C}" presName="compositeNode" presStyleCnt="0">
        <dgm:presLayoutVars>
          <dgm:bulletEnabled val="1"/>
        </dgm:presLayoutVars>
      </dgm:prSet>
      <dgm:spPr/>
    </dgm:pt>
    <dgm:pt modelId="{55959AB3-98BC-4242-A5EC-745D145B9DBE}" type="pres">
      <dgm:prSet presAssocID="{ABC0A0DF-FD37-4901-8AB9-A23F5791112C}" presName="bgRect" presStyleLbl="node1" presStyleIdx="3" presStyleCnt="5"/>
      <dgm:spPr/>
      <dgm:t>
        <a:bodyPr/>
        <a:lstStyle/>
        <a:p>
          <a:endParaRPr lang="en-US"/>
        </a:p>
      </dgm:t>
    </dgm:pt>
    <dgm:pt modelId="{685B8FA6-A35B-4A48-A441-573B7B74F8D3}" type="pres">
      <dgm:prSet presAssocID="{ABC0A0DF-FD37-4901-8AB9-A23F5791112C}" presName="parentNode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6F21AD-B77D-490F-8FF9-7C3209E2FF6B}" type="pres">
      <dgm:prSet presAssocID="{ABC0A0DF-FD37-4901-8AB9-A23F5791112C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770D99-29AA-4D8F-965E-EC830C57B506}" type="pres">
      <dgm:prSet presAssocID="{3DF6288B-86C5-48FC-9A69-FFAC9B02B5C9}" presName="hSp" presStyleCnt="0"/>
      <dgm:spPr/>
    </dgm:pt>
    <dgm:pt modelId="{73908323-7558-4FF6-BD62-B45DBBC7D089}" type="pres">
      <dgm:prSet presAssocID="{3DF6288B-86C5-48FC-9A69-FFAC9B02B5C9}" presName="vProcSp" presStyleCnt="0"/>
      <dgm:spPr/>
    </dgm:pt>
    <dgm:pt modelId="{A3106CB5-99B4-4A61-9DA7-4F80DCB3CFC1}" type="pres">
      <dgm:prSet presAssocID="{3DF6288B-86C5-48FC-9A69-FFAC9B02B5C9}" presName="vSp1" presStyleCnt="0"/>
      <dgm:spPr/>
    </dgm:pt>
    <dgm:pt modelId="{64D05692-8F1C-429D-AAE5-DE5766C77F58}" type="pres">
      <dgm:prSet presAssocID="{3DF6288B-86C5-48FC-9A69-FFAC9B02B5C9}" presName="simulatedConn" presStyleLbl="solidFgAcc1" presStyleIdx="3" presStyleCnt="4"/>
      <dgm:spPr/>
    </dgm:pt>
    <dgm:pt modelId="{53962FBE-8193-487A-8D1A-582690F208A1}" type="pres">
      <dgm:prSet presAssocID="{3DF6288B-86C5-48FC-9A69-FFAC9B02B5C9}" presName="vSp2" presStyleCnt="0"/>
      <dgm:spPr/>
    </dgm:pt>
    <dgm:pt modelId="{06B2A190-D702-400B-A1AF-A7B35630C9C1}" type="pres">
      <dgm:prSet presAssocID="{3DF6288B-86C5-48FC-9A69-FFAC9B02B5C9}" presName="sibTrans" presStyleCnt="0"/>
      <dgm:spPr/>
    </dgm:pt>
    <dgm:pt modelId="{BB2A53FA-C901-4158-9288-5A9B5FAE5C4D}" type="pres">
      <dgm:prSet presAssocID="{5BD1CF70-C980-4620-BC62-7AD865CF7746}" presName="compositeNode" presStyleCnt="0">
        <dgm:presLayoutVars>
          <dgm:bulletEnabled val="1"/>
        </dgm:presLayoutVars>
      </dgm:prSet>
      <dgm:spPr/>
    </dgm:pt>
    <dgm:pt modelId="{C2AE5E1A-DE3C-4207-BA4C-8D86A21E2255}" type="pres">
      <dgm:prSet presAssocID="{5BD1CF70-C980-4620-BC62-7AD865CF7746}" presName="bgRect" presStyleLbl="node1" presStyleIdx="4" presStyleCnt="5"/>
      <dgm:spPr/>
      <dgm:t>
        <a:bodyPr/>
        <a:lstStyle/>
        <a:p>
          <a:endParaRPr lang="en-US"/>
        </a:p>
      </dgm:t>
    </dgm:pt>
    <dgm:pt modelId="{2D3A0C3D-64D4-45CC-9C75-15E15F203FB5}" type="pres">
      <dgm:prSet presAssocID="{5BD1CF70-C980-4620-BC62-7AD865CF7746}" presName="parentNode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26D202-B274-47AE-BAB3-4474898BFA44}" type="pres">
      <dgm:prSet presAssocID="{5BD1CF70-C980-4620-BC62-7AD865CF7746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20CC60-81EE-4D93-839A-12B07A8195A5}" type="presOf" srcId="{5BD1CF70-C980-4620-BC62-7AD865CF7746}" destId="{2D3A0C3D-64D4-45CC-9C75-15E15F203FB5}" srcOrd="1" destOrd="0" presId="urn:microsoft.com/office/officeart/2005/8/layout/hProcess7#1"/>
    <dgm:cxn modelId="{2493DC31-56EB-4031-9A8F-4EB726306B74}" type="presOf" srcId="{98D7C6FA-DD3B-49E0-ABDA-3A41D0AF73B5}" destId="{95454688-5480-4720-80AF-8FEE2979DB67}" srcOrd="0" destOrd="3" presId="urn:microsoft.com/office/officeart/2005/8/layout/hProcess7#1"/>
    <dgm:cxn modelId="{05BD8AD7-09B5-46DF-B649-7CE3AABF985C}" srcId="{DA066D50-C8BD-44C8-84C8-17AACB5BB974}" destId="{5400E572-CB57-41DA-8C95-D6D4C3653DF0}" srcOrd="1" destOrd="0" parTransId="{5D9E923D-7F26-46B1-B96A-D8F30C5E1213}" sibTransId="{E11E914E-EB04-4F6F-ACCB-E816F3A41537}"/>
    <dgm:cxn modelId="{F5C2D3F0-403E-4292-80B6-B2341BD66E69}" srcId="{4B62254F-2D22-4AA9-B4BD-325698560FCE}" destId="{DA066D50-C8BD-44C8-84C8-17AACB5BB974}" srcOrd="1" destOrd="0" parTransId="{BF05F0EE-70E7-4599-9C1E-8DD279A60BA2}" sibTransId="{05E775CB-F6BC-422D-89FB-E4C690D23A81}"/>
    <dgm:cxn modelId="{C3DC0F7A-DDEE-4819-B523-4C257A847BB0}" type="presOf" srcId="{D883AFA8-E6EB-4F39-A376-8647B95F8A8A}" destId="{D1551101-2977-4A56-9F29-66F7BAE64761}" srcOrd="1" destOrd="0" presId="urn:microsoft.com/office/officeart/2005/8/layout/hProcess7#1"/>
    <dgm:cxn modelId="{BB593654-252F-4169-A7C4-1A8C9DB190D5}" type="presOf" srcId="{ABC0A0DF-FD37-4901-8AB9-A23F5791112C}" destId="{685B8FA6-A35B-4A48-A441-573B7B74F8D3}" srcOrd="1" destOrd="0" presId="urn:microsoft.com/office/officeart/2005/8/layout/hProcess7#1"/>
    <dgm:cxn modelId="{135D3BD7-8AA3-4D6D-9E4E-7815E47A270C}" srcId="{D883AFA8-E6EB-4F39-A376-8647B95F8A8A}" destId="{EDE33893-B330-4747-938C-686773F10473}" srcOrd="0" destOrd="0" parTransId="{A6D0D1D4-F156-4222-877A-8320EB169868}" sibTransId="{8C34905D-9661-4F34-A9D9-D4FD71075003}"/>
    <dgm:cxn modelId="{85E01D86-9813-48CD-A9CD-96A5B0330325}" type="presOf" srcId="{D883AFA8-E6EB-4F39-A376-8647B95F8A8A}" destId="{65BFE7B5-F4B7-4446-9B58-E174D4BB0EFD}" srcOrd="0" destOrd="0" presId="urn:microsoft.com/office/officeart/2005/8/layout/hProcess7#1"/>
    <dgm:cxn modelId="{A8F97367-12BA-451D-BFBC-FAC3F8F59BA5}" type="presOf" srcId="{BE54BE3B-EE32-4770-AE9C-49A2AC366EE4}" destId="{B326D202-B274-47AE-BAB3-4474898BFA44}" srcOrd="0" destOrd="2" presId="urn:microsoft.com/office/officeart/2005/8/layout/hProcess7#1"/>
    <dgm:cxn modelId="{A7B3B539-6090-4EB7-98E4-BCDB257A5A2D}" type="presOf" srcId="{BE516E5E-5D01-42D5-B1B1-F2BCAC4D3D08}" destId="{F73D7E89-BE54-4D97-89C8-CBBF11D027C2}" srcOrd="0" destOrd="0" presId="urn:microsoft.com/office/officeart/2005/8/layout/hProcess7#1"/>
    <dgm:cxn modelId="{65EF1D17-4F2D-4297-A513-39F50A89BE83}" type="presOf" srcId="{C20449C5-2982-46A4-B14B-590DADAABAFB}" destId="{1A1AA0C6-EDA4-48FB-BBCF-404139879CEC}" srcOrd="0" destOrd="0" presId="urn:microsoft.com/office/officeart/2005/8/layout/hProcess7#1"/>
    <dgm:cxn modelId="{261ED7BD-6D51-4D4C-A1ED-21D3DD450C2D}" srcId="{DA066D50-C8BD-44C8-84C8-17AACB5BB974}" destId="{BE516E5E-5D01-42D5-B1B1-F2BCAC4D3D08}" srcOrd="0" destOrd="0" parTransId="{4EF326E5-7CB7-4549-8521-AE735E670C61}" sibTransId="{9AF7FDC4-E210-43C7-8942-F8842FE31527}"/>
    <dgm:cxn modelId="{097899F5-C66F-49EE-9351-7A0B4E451046}" type="presOf" srcId="{5CA0C6BF-E1A2-4D57-A245-97CE9CBCBF46}" destId="{95454688-5480-4720-80AF-8FEE2979DB67}" srcOrd="0" destOrd="0" presId="urn:microsoft.com/office/officeart/2005/8/layout/hProcess7#1"/>
    <dgm:cxn modelId="{0BDB60BA-4A8F-4CE9-B93A-19D85F487361}" srcId="{4B62254F-2D22-4AA9-B4BD-325698560FCE}" destId="{C20449C5-2982-46A4-B14B-590DADAABAFB}" srcOrd="2" destOrd="0" parTransId="{B04668AE-A17B-47F9-8EB7-0137303D4869}" sibTransId="{C2D0DD07-C874-435F-B153-50A032108CD9}"/>
    <dgm:cxn modelId="{D47321FC-533C-4F1C-916E-ED87ECDB6FDA}" type="presOf" srcId="{20413CC5-4E2E-4469-8C2A-0CACE7EA7E22}" destId="{95454688-5480-4720-80AF-8FEE2979DB67}" srcOrd="0" destOrd="2" presId="urn:microsoft.com/office/officeart/2005/8/layout/hProcess7#1"/>
    <dgm:cxn modelId="{DFAEED0C-5981-47CF-8944-63ECE4540AEB}" srcId="{C20449C5-2982-46A4-B14B-590DADAABAFB}" destId="{98D7C6FA-DD3B-49E0-ABDA-3A41D0AF73B5}" srcOrd="3" destOrd="0" parTransId="{AC5A3E93-B920-452D-B4BA-54BE18B5B3C8}" sibTransId="{3FDCD84E-6D44-4A0C-9EB0-51CF998DECDD}"/>
    <dgm:cxn modelId="{8D89A21B-7EBF-40DA-96F2-400A1B78569D}" srcId="{4B62254F-2D22-4AA9-B4BD-325698560FCE}" destId="{ABC0A0DF-FD37-4901-8AB9-A23F5791112C}" srcOrd="3" destOrd="0" parTransId="{DE99CC80-9083-45C0-B8E0-87F9EA3A7098}" sibTransId="{3DF6288B-86C5-48FC-9A69-FFAC9B02B5C9}"/>
    <dgm:cxn modelId="{BB404D81-5BF3-4DBA-A616-D4B6BECD7F6C}" type="presOf" srcId="{5BD1CF70-C980-4620-BC62-7AD865CF7746}" destId="{C2AE5E1A-DE3C-4207-BA4C-8D86A21E2255}" srcOrd="0" destOrd="0" presId="urn:microsoft.com/office/officeart/2005/8/layout/hProcess7#1"/>
    <dgm:cxn modelId="{674BAF67-200F-445B-8D2D-4B57D7E761AE}" type="presOf" srcId="{4B62254F-2D22-4AA9-B4BD-325698560FCE}" destId="{4C826A28-9733-4327-A9BC-32135CC9C4CF}" srcOrd="0" destOrd="0" presId="urn:microsoft.com/office/officeart/2005/8/layout/hProcess7#1"/>
    <dgm:cxn modelId="{0193E18B-5B9F-40B4-9D01-6B3E9167A675}" type="presOf" srcId="{5400E572-CB57-41DA-8C95-D6D4C3653DF0}" destId="{F73D7E89-BE54-4D97-89C8-CBBF11D027C2}" srcOrd="0" destOrd="1" presId="urn:microsoft.com/office/officeart/2005/8/layout/hProcess7#1"/>
    <dgm:cxn modelId="{31553E4A-AAE5-4662-8397-B81A288BF69F}" type="presOf" srcId="{DA066D50-C8BD-44C8-84C8-17AACB5BB974}" destId="{AACD75F8-943D-4EF5-AC16-80FF49E54202}" srcOrd="1" destOrd="0" presId="urn:microsoft.com/office/officeart/2005/8/layout/hProcess7#1"/>
    <dgm:cxn modelId="{DC0D0550-0D67-49A9-8755-AAF3627420E0}" type="presOf" srcId="{C20449C5-2982-46A4-B14B-590DADAABAFB}" destId="{2A5038CC-EC76-4CA2-BC77-3EAD900A38D4}" srcOrd="1" destOrd="0" presId="urn:microsoft.com/office/officeart/2005/8/layout/hProcess7#1"/>
    <dgm:cxn modelId="{F0ADBB28-4D43-4997-B6E2-26C8AEF81801}" srcId="{4B62254F-2D22-4AA9-B4BD-325698560FCE}" destId="{5BD1CF70-C980-4620-BC62-7AD865CF7746}" srcOrd="4" destOrd="0" parTransId="{25DB8828-D2F4-48EB-AE6F-3151291BB6B9}" sibTransId="{B076D928-537E-4023-ADA6-D79A8A09BE0F}"/>
    <dgm:cxn modelId="{E8408484-C6BA-4CE9-99DE-B233A580C9A5}" type="presOf" srcId="{A6181F44-078A-44B2-AE21-FEBAEFD43DF7}" destId="{526F21AD-B77D-490F-8FF9-7C3209E2FF6B}" srcOrd="0" destOrd="0" presId="urn:microsoft.com/office/officeart/2005/8/layout/hProcess7#1"/>
    <dgm:cxn modelId="{20F9B0F6-083A-4066-9926-994525024452}" type="presOf" srcId="{F2F3CE56-4A46-4A44-BE35-C8B344155AD1}" destId="{616EAA72-2178-4EEF-9938-437BB7AB4ED2}" srcOrd="0" destOrd="1" presId="urn:microsoft.com/office/officeart/2005/8/layout/hProcess7#1"/>
    <dgm:cxn modelId="{3B8F0484-E946-4C0B-9154-3F46E63A92B4}" type="presOf" srcId="{8F21164B-272E-4A7C-BCAC-F49DEDD5A663}" destId="{F73D7E89-BE54-4D97-89C8-CBBF11D027C2}" srcOrd="0" destOrd="2" presId="urn:microsoft.com/office/officeart/2005/8/layout/hProcess7#1"/>
    <dgm:cxn modelId="{AC2D876D-8BCB-43D1-8066-B8E11086F34A}" srcId="{4B62254F-2D22-4AA9-B4BD-325698560FCE}" destId="{D883AFA8-E6EB-4F39-A376-8647B95F8A8A}" srcOrd="0" destOrd="0" parTransId="{6E38D67F-2523-4044-AF28-9568191BFE3D}" sibTransId="{622A649B-CF28-42F5-BB49-410224607962}"/>
    <dgm:cxn modelId="{331B2355-D1EA-4D03-A26C-BA3B1E921B22}" srcId="{C20449C5-2982-46A4-B14B-590DADAABAFB}" destId="{20413CC5-4E2E-4469-8C2A-0CACE7EA7E22}" srcOrd="2" destOrd="0" parTransId="{B17ADA8C-89B6-4A58-A894-43696565011A}" sibTransId="{BCF1AACF-FA56-473D-9B75-3361A05576AE}"/>
    <dgm:cxn modelId="{0F4A7CCF-1040-4AB7-A1B9-57043B75FEE9}" type="presOf" srcId="{EDE33893-B330-4747-938C-686773F10473}" destId="{616EAA72-2178-4EEF-9938-437BB7AB4ED2}" srcOrd="0" destOrd="0" presId="urn:microsoft.com/office/officeart/2005/8/layout/hProcess7#1"/>
    <dgm:cxn modelId="{677D0A4F-81C7-4FF3-887C-BC6A07C00F1C}" srcId="{5BD1CF70-C980-4620-BC62-7AD865CF7746}" destId="{0A0262E5-AA91-4B17-A4B0-2CFEC5D0D8B3}" srcOrd="1" destOrd="0" parTransId="{5F54458D-FC7B-431D-B169-F1AC43C7ED5F}" sibTransId="{3F66334D-5E7D-4D4D-A2A8-2333F2D56081}"/>
    <dgm:cxn modelId="{1543BBE9-D504-4C5E-9B1C-E98BD5D7D496}" srcId="{C20449C5-2982-46A4-B14B-590DADAABAFB}" destId="{EC4E6243-5966-499D-9B91-81262034B02A}" srcOrd="1" destOrd="0" parTransId="{5CEAD2E3-B1E0-4DC4-8457-7ECD6A42B373}" sibTransId="{6E97BB9B-BFCF-4314-B3D7-F26202951CF7}"/>
    <dgm:cxn modelId="{8C12880A-BC04-4443-81E3-CEFDAD1EDD04}" type="presOf" srcId="{EC4E6243-5966-499D-9B91-81262034B02A}" destId="{95454688-5480-4720-80AF-8FEE2979DB67}" srcOrd="0" destOrd="1" presId="urn:microsoft.com/office/officeart/2005/8/layout/hProcess7#1"/>
    <dgm:cxn modelId="{1D0B89BB-8FC0-41C2-861D-7CEA51846C71}" type="presOf" srcId="{ABC0A0DF-FD37-4901-8AB9-A23F5791112C}" destId="{55959AB3-98BC-4242-A5EC-745D145B9DBE}" srcOrd="0" destOrd="0" presId="urn:microsoft.com/office/officeart/2005/8/layout/hProcess7#1"/>
    <dgm:cxn modelId="{8D40E848-A91D-4813-BD78-2ADD24804C07}" type="presOf" srcId="{0A0262E5-AA91-4B17-A4B0-2CFEC5D0D8B3}" destId="{B326D202-B274-47AE-BAB3-4474898BFA44}" srcOrd="0" destOrd="1" presId="urn:microsoft.com/office/officeart/2005/8/layout/hProcess7#1"/>
    <dgm:cxn modelId="{98DE6C72-9761-45C5-8F46-DE746A47B3AE}" srcId="{C20449C5-2982-46A4-B14B-590DADAABAFB}" destId="{5CA0C6BF-E1A2-4D57-A245-97CE9CBCBF46}" srcOrd="0" destOrd="0" parTransId="{F1A031D3-E189-48F9-86E7-5740978E6041}" sibTransId="{4A6C9297-3DBD-4E92-8725-8BF51A4399EB}"/>
    <dgm:cxn modelId="{E6411BE0-82FB-48C8-A77F-F5BAEA0993C9}" srcId="{ABC0A0DF-FD37-4901-8AB9-A23F5791112C}" destId="{A6181F44-078A-44B2-AE21-FEBAEFD43DF7}" srcOrd="0" destOrd="0" parTransId="{8DB1F180-5890-49C6-964A-9590CC6F92B9}" sibTransId="{EAD6BE98-8F0C-43FD-A501-0E189F3E7516}"/>
    <dgm:cxn modelId="{5A12CDAF-A13A-46B6-AE98-7512D2A4BC2A}" srcId="{5BD1CF70-C980-4620-BC62-7AD865CF7746}" destId="{BE54BE3B-EE32-4770-AE9C-49A2AC366EE4}" srcOrd="2" destOrd="0" parTransId="{5AF4AE25-098E-4D54-9841-B823AF6E7485}" sibTransId="{9393ABCE-3514-4AC4-A9D0-68D3270B9FBC}"/>
    <dgm:cxn modelId="{008E9168-14AD-4701-8031-AE237E9F3E14}" type="presOf" srcId="{DA066D50-C8BD-44C8-84C8-17AACB5BB974}" destId="{AF617CA2-FA3F-4EC2-89C8-25A1AD5D1703}" srcOrd="0" destOrd="0" presId="urn:microsoft.com/office/officeart/2005/8/layout/hProcess7#1"/>
    <dgm:cxn modelId="{8E55C346-5158-4C99-9E34-9B59308870C9}" srcId="{D883AFA8-E6EB-4F39-A376-8647B95F8A8A}" destId="{F2F3CE56-4A46-4A44-BE35-C8B344155AD1}" srcOrd="1" destOrd="0" parTransId="{67146E70-14FB-42D9-8191-38546415B0F2}" sibTransId="{E33ACE84-BFD5-49D6-A05F-C91CFDCF09A0}"/>
    <dgm:cxn modelId="{8B90A0D1-8962-4965-9E48-63E3F6A516D4}" type="presOf" srcId="{83D8C98B-BE76-4A38-AF1C-51232E96862F}" destId="{B326D202-B274-47AE-BAB3-4474898BFA44}" srcOrd="0" destOrd="0" presId="urn:microsoft.com/office/officeart/2005/8/layout/hProcess7#1"/>
    <dgm:cxn modelId="{D46367F3-641B-49EB-9B4A-1A85000D6EEC}" srcId="{5BD1CF70-C980-4620-BC62-7AD865CF7746}" destId="{83D8C98B-BE76-4A38-AF1C-51232E96862F}" srcOrd="0" destOrd="0" parTransId="{B4C6C40C-821E-4A75-8876-8EF3DBEA0FF7}" sibTransId="{3414217E-BA24-4892-9EE3-8544A39B8F43}"/>
    <dgm:cxn modelId="{98C4225F-8354-40DE-8838-4DDC7A03E66B}" srcId="{DA066D50-C8BD-44C8-84C8-17AACB5BB974}" destId="{8F21164B-272E-4A7C-BCAC-F49DEDD5A663}" srcOrd="2" destOrd="0" parTransId="{9C38365B-A73F-4483-B78A-34465A921A16}" sibTransId="{3BAE19E3-EDB4-4352-8D99-7E054A73CE28}"/>
    <dgm:cxn modelId="{8F64F1CE-5FD9-4D1D-A177-67C72363FF87}" type="presParOf" srcId="{4C826A28-9733-4327-A9BC-32135CC9C4CF}" destId="{027CA3D1-500E-407B-AC3B-7E1B27237867}" srcOrd="0" destOrd="0" presId="urn:microsoft.com/office/officeart/2005/8/layout/hProcess7#1"/>
    <dgm:cxn modelId="{5E505EEC-0705-41C8-871C-BCA252212355}" type="presParOf" srcId="{027CA3D1-500E-407B-AC3B-7E1B27237867}" destId="{65BFE7B5-F4B7-4446-9B58-E174D4BB0EFD}" srcOrd="0" destOrd="0" presId="urn:microsoft.com/office/officeart/2005/8/layout/hProcess7#1"/>
    <dgm:cxn modelId="{70233369-9EF2-4CB1-9787-3A6A36E77C76}" type="presParOf" srcId="{027CA3D1-500E-407B-AC3B-7E1B27237867}" destId="{D1551101-2977-4A56-9F29-66F7BAE64761}" srcOrd="1" destOrd="0" presId="urn:microsoft.com/office/officeart/2005/8/layout/hProcess7#1"/>
    <dgm:cxn modelId="{99A96EC4-67AA-4EFD-BB30-1F34C8109D7E}" type="presParOf" srcId="{027CA3D1-500E-407B-AC3B-7E1B27237867}" destId="{616EAA72-2178-4EEF-9938-437BB7AB4ED2}" srcOrd="2" destOrd="0" presId="urn:microsoft.com/office/officeart/2005/8/layout/hProcess7#1"/>
    <dgm:cxn modelId="{F4ECF27F-808C-4B7D-899A-EA8C715975CD}" type="presParOf" srcId="{4C826A28-9733-4327-A9BC-32135CC9C4CF}" destId="{4E9DD1CC-8252-40D9-93EA-A1BFA81B77E1}" srcOrd="1" destOrd="0" presId="urn:microsoft.com/office/officeart/2005/8/layout/hProcess7#1"/>
    <dgm:cxn modelId="{D7A7C42B-E43E-4376-A694-EABB511BF0A7}" type="presParOf" srcId="{4C826A28-9733-4327-A9BC-32135CC9C4CF}" destId="{5F0E9D4F-8D49-4107-9C8D-DCE83E1A14E2}" srcOrd="2" destOrd="0" presId="urn:microsoft.com/office/officeart/2005/8/layout/hProcess7#1"/>
    <dgm:cxn modelId="{1630C432-0ACB-43AD-9ED0-9CEDEB7E6B01}" type="presParOf" srcId="{5F0E9D4F-8D49-4107-9C8D-DCE83E1A14E2}" destId="{8C51C1A1-7269-4E4E-B3F7-041E9826256C}" srcOrd="0" destOrd="0" presId="urn:microsoft.com/office/officeart/2005/8/layout/hProcess7#1"/>
    <dgm:cxn modelId="{1E390B92-D7CE-44F0-AEA8-23A04AF9460D}" type="presParOf" srcId="{5F0E9D4F-8D49-4107-9C8D-DCE83E1A14E2}" destId="{0B38F3F3-6347-46E7-B376-A550485AB006}" srcOrd="1" destOrd="0" presId="urn:microsoft.com/office/officeart/2005/8/layout/hProcess7#1"/>
    <dgm:cxn modelId="{993764DF-2AB9-426A-A423-30B5E6E270C8}" type="presParOf" srcId="{5F0E9D4F-8D49-4107-9C8D-DCE83E1A14E2}" destId="{AD7EA6BC-B540-4813-838D-8D39B8505237}" srcOrd="2" destOrd="0" presId="urn:microsoft.com/office/officeart/2005/8/layout/hProcess7#1"/>
    <dgm:cxn modelId="{2E414930-6F63-4460-ABEE-942CFC64200D}" type="presParOf" srcId="{4C826A28-9733-4327-A9BC-32135CC9C4CF}" destId="{795390EA-34EC-4E5B-A9E4-845F610ED6C7}" srcOrd="3" destOrd="0" presId="urn:microsoft.com/office/officeart/2005/8/layout/hProcess7#1"/>
    <dgm:cxn modelId="{2FB6A18B-C200-46DA-BAC6-702E6143FFBB}" type="presParOf" srcId="{4C826A28-9733-4327-A9BC-32135CC9C4CF}" destId="{4BF774F5-A43C-4840-9913-425B77228CB5}" srcOrd="4" destOrd="0" presId="urn:microsoft.com/office/officeart/2005/8/layout/hProcess7#1"/>
    <dgm:cxn modelId="{06218079-BDA0-44B8-9004-D1EA33A0084D}" type="presParOf" srcId="{4BF774F5-A43C-4840-9913-425B77228CB5}" destId="{AF617CA2-FA3F-4EC2-89C8-25A1AD5D1703}" srcOrd="0" destOrd="0" presId="urn:microsoft.com/office/officeart/2005/8/layout/hProcess7#1"/>
    <dgm:cxn modelId="{2EFBEB2E-0151-4F96-A4BA-A283C3B06969}" type="presParOf" srcId="{4BF774F5-A43C-4840-9913-425B77228CB5}" destId="{AACD75F8-943D-4EF5-AC16-80FF49E54202}" srcOrd="1" destOrd="0" presId="urn:microsoft.com/office/officeart/2005/8/layout/hProcess7#1"/>
    <dgm:cxn modelId="{F6D18541-A76D-4C8E-B1D3-81371A84D369}" type="presParOf" srcId="{4BF774F5-A43C-4840-9913-425B77228CB5}" destId="{F73D7E89-BE54-4D97-89C8-CBBF11D027C2}" srcOrd="2" destOrd="0" presId="urn:microsoft.com/office/officeart/2005/8/layout/hProcess7#1"/>
    <dgm:cxn modelId="{CBFD2EAD-1590-4F95-A068-7A4CE0A15790}" type="presParOf" srcId="{4C826A28-9733-4327-A9BC-32135CC9C4CF}" destId="{F8B861B7-1212-4649-8BBB-58B2492AD5E7}" srcOrd="5" destOrd="0" presId="urn:microsoft.com/office/officeart/2005/8/layout/hProcess7#1"/>
    <dgm:cxn modelId="{9B2AA0A9-DE7A-4918-951F-8389AA7B8E2F}" type="presParOf" srcId="{4C826A28-9733-4327-A9BC-32135CC9C4CF}" destId="{55DF2079-66DA-47A0-9249-04C9BE732978}" srcOrd="6" destOrd="0" presId="urn:microsoft.com/office/officeart/2005/8/layout/hProcess7#1"/>
    <dgm:cxn modelId="{A6EDE9FF-EFB8-4063-A143-089A0DDF380B}" type="presParOf" srcId="{55DF2079-66DA-47A0-9249-04C9BE732978}" destId="{681F0F51-815F-432B-ACA3-B91DF9EB5127}" srcOrd="0" destOrd="0" presId="urn:microsoft.com/office/officeart/2005/8/layout/hProcess7#1"/>
    <dgm:cxn modelId="{414C01DB-A10E-463D-B47B-059DC5D279FE}" type="presParOf" srcId="{55DF2079-66DA-47A0-9249-04C9BE732978}" destId="{108529FF-045D-4744-85C6-6F991BFFFB24}" srcOrd="1" destOrd="0" presId="urn:microsoft.com/office/officeart/2005/8/layout/hProcess7#1"/>
    <dgm:cxn modelId="{3CFD17ED-EBF9-4B0F-A804-C8719B8C1C36}" type="presParOf" srcId="{55DF2079-66DA-47A0-9249-04C9BE732978}" destId="{ED8F25FB-A38C-4C8C-B4DD-E6C4DD41A2FD}" srcOrd="2" destOrd="0" presId="urn:microsoft.com/office/officeart/2005/8/layout/hProcess7#1"/>
    <dgm:cxn modelId="{B8A1ADE8-B75A-42C1-91C0-79AD73E8150A}" type="presParOf" srcId="{4C826A28-9733-4327-A9BC-32135CC9C4CF}" destId="{41E012FE-E801-4E17-976D-B6398D178017}" srcOrd="7" destOrd="0" presId="urn:microsoft.com/office/officeart/2005/8/layout/hProcess7#1"/>
    <dgm:cxn modelId="{34F98A2A-D3E2-40FB-83DB-747AE399A1AE}" type="presParOf" srcId="{4C826A28-9733-4327-A9BC-32135CC9C4CF}" destId="{F78A97D3-1D53-45A7-B1AD-0AB8CF8D120B}" srcOrd="8" destOrd="0" presId="urn:microsoft.com/office/officeart/2005/8/layout/hProcess7#1"/>
    <dgm:cxn modelId="{613BE286-0ABC-458E-B6CC-1C0E142F04EE}" type="presParOf" srcId="{F78A97D3-1D53-45A7-B1AD-0AB8CF8D120B}" destId="{1A1AA0C6-EDA4-48FB-BBCF-404139879CEC}" srcOrd="0" destOrd="0" presId="urn:microsoft.com/office/officeart/2005/8/layout/hProcess7#1"/>
    <dgm:cxn modelId="{DE80F76B-8104-4DDB-95D4-1245D35714C7}" type="presParOf" srcId="{F78A97D3-1D53-45A7-B1AD-0AB8CF8D120B}" destId="{2A5038CC-EC76-4CA2-BC77-3EAD900A38D4}" srcOrd="1" destOrd="0" presId="urn:microsoft.com/office/officeart/2005/8/layout/hProcess7#1"/>
    <dgm:cxn modelId="{DE1AB91F-830F-453D-9DC9-53A78C3E53A7}" type="presParOf" srcId="{F78A97D3-1D53-45A7-B1AD-0AB8CF8D120B}" destId="{95454688-5480-4720-80AF-8FEE2979DB67}" srcOrd="2" destOrd="0" presId="urn:microsoft.com/office/officeart/2005/8/layout/hProcess7#1"/>
    <dgm:cxn modelId="{AE042953-EB85-4B9E-9921-D68AC328D510}" type="presParOf" srcId="{4C826A28-9733-4327-A9BC-32135CC9C4CF}" destId="{02C35B5B-7CFC-4AB4-8670-88866D6FAA26}" srcOrd="9" destOrd="0" presId="urn:microsoft.com/office/officeart/2005/8/layout/hProcess7#1"/>
    <dgm:cxn modelId="{F18381DB-BB81-4B29-89F6-0E31177F62C9}" type="presParOf" srcId="{4C826A28-9733-4327-A9BC-32135CC9C4CF}" destId="{C379762E-934E-41DF-8631-9C05DEE63F54}" srcOrd="10" destOrd="0" presId="urn:microsoft.com/office/officeart/2005/8/layout/hProcess7#1"/>
    <dgm:cxn modelId="{FD6EDCC1-6DE6-4A7F-A5AE-7495E8910621}" type="presParOf" srcId="{C379762E-934E-41DF-8631-9C05DEE63F54}" destId="{CC92988A-E2C8-408D-8B10-EE8B82EF4471}" srcOrd="0" destOrd="0" presId="urn:microsoft.com/office/officeart/2005/8/layout/hProcess7#1"/>
    <dgm:cxn modelId="{E8BC438C-D2DB-44BD-9BDB-424BFA662AEB}" type="presParOf" srcId="{C379762E-934E-41DF-8631-9C05DEE63F54}" destId="{0B0FBEBD-C042-4839-89D6-13DA5FB50395}" srcOrd="1" destOrd="0" presId="urn:microsoft.com/office/officeart/2005/8/layout/hProcess7#1"/>
    <dgm:cxn modelId="{16769990-DA39-49AA-886E-5390691AD558}" type="presParOf" srcId="{C379762E-934E-41DF-8631-9C05DEE63F54}" destId="{A6B6DF98-3D21-4617-921C-2F45E5B85D4C}" srcOrd="2" destOrd="0" presId="urn:microsoft.com/office/officeart/2005/8/layout/hProcess7#1"/>
    <dgm:cxn modelId="{F1BDCDFD-E83B-4729-931A-186E3DDE209F}" type="presParOf" srcId="{4C826A28-9733-4327-A9BC-32135CC9C4CF}" destId="{48CB36FB-7279-4074-8DF9-50304E98B93C}" srcOrd="11" destOrd="0" presId="urn:microsoft.com/office/officeart/2005/8/layout/hProcess7#1"/>
    <dgm:cxn modelId="{5D0389A1-108F-44D6-9A16-738C9851061D}" type="presParOf" srcId="{4C826A28-9733-4327-A9BC-32135CC9C4CF}" destId="{A1CC9EDA-CE1D-4140-9191-323163251801}" srcOrd="12" destOrd="0" presId="urn:microsoft.com/office/officeart/2005/8/layout/hProcess7#1"/>
    <dgm:cxn modelId="{A48E6E23-D5F8-4832-A8AB-B711BE5327C2}" type="presParOf" srcId="{A1CC9EDA-CE1D-4140-9191-323163251801}" destId="{55959AB3-98BC-4242-A5EC-745D145B9DBE}" srcOrd="0" destOrd="0" presId="urn:microsoft.com/office/officeart/2005/8/layout/hProcess7#1"/>
    <dgm:cxn modelId="{E508B58F-A7F0-4CDC-A446-6A0B5C51F2BC}" type="presParOf" srcId="{A1CC9EDA-CE1D-4140-9191-323163251801}" destId="{685B8FA6-A35B-4A48-A441-573B7B74F8D3}" srcOrd="1" destOrd="0" presId="urn:microsoft.com/office/officeart/2005/8/layout/hProcess7#1"/>
    <dgm:cxn modelId="{C98EF685-1650-48D9-8763-23DB25D7268C}" type="presParOf" srcId="{A1CC9EDA-CE1D-4140-9191-323163251801}" destId="{526F21AD-B77D-490F-8FF9-7C3209E2FF6B}" srcOrd="2" destOrd="0" presId="urn:microsoft.com/office/officeart/2005/8/layout/hProcess7#1"/>
    <dgm:cxn modelId="{B2CC4C1F-7E5F-400A-A53E-5CACA43FC690}" type="presParOf" srcId="{4C826A28-9733-4327-A9BC-32135CC9C4CF}" destId="{D5770D99-29AA-4D8F-965E-EC830C57B506}" srcOrd="13" destOrd="0" presId="urn:microsoft.com/office/officeart/2005/8/layout/hProcess7#1"/>
    <dgm:cxn modelId="{BD78A813-5685-4BCE-8F75-D2580B9E3CF3}" type="presParOf" srcId="{4C826A28-9733-4327-A9BC-32135CC9C4CF}" destId="{73908323-7558-4FF6-BD62-B45DBBC7D089}" srcOrd="14" destOrd="0" presId="urn:microsoft.com/office/officeart/2005/8/layout/hProcess7#1"/>
    <dgm:cxn modelId="{8EBB9858-E0E6-4798-A70C-615E7E6AB63E}" type="presParOf" srcId="{73908323-7558-4FF6-BD62-B45DBBC7D089}" destId="{A3106CB5-99B4-4A61-9DA7-4F80DCB3CFC1}" srcOrd="0" destOrd="0" presId="urn:microsoft.com/office/officeart/2005/8/layout/hProcess7#1"/>
    <dgm:cxn modelId="{76BCFE99-5591-453D-8255-961056B0FC6B}" type="presParOf" srcId="{73908323-7558-4FF6-BD62-B45DBBC7D089}" destId="{64D05692-8F1C-429D-AAE5-DE5766C77F58}" srcOrd="1" destOrd="0" presId="urn:microsoft.com/office/officeart/2005/8/layout/hProcess7#1"/>
    <dgm:cxn modelId="{2BEEB6CD-E763-4E8A-9152-DD3D5223FDAD}" type="presParOf" srcId="{73908323-7558-4FF6-BD62-B45DBBC7D089}" destId="{53962FBE-8193-487A-8D1A-582690F208A1}" srcOrd="2" destOrd="0" presId="urn:microsoft.com/office/officeart/2005/8/layout/hProcess7#1"/>
    <dgm:cxn modelId="{C4CB012B-EB81-44B0-8DD3-3E504C2D3500}" type="presParOf" srcId="{4C826A28-9733-4327-A9BC-32135CC9C4CF}" destId="{06B2A190-D702-400B-A1AF-A7B35630C9C1}" srcOrd="15" destOrd="0" presId="urn:microsoft.com/office/officeart/2005/8/layout/hProcess7#1"/>
    <dgm:cxn modelId="{2AB2F9C0-D80E-4DF4-BBB1-4EBD1288E987}" type="presParOf" srcId="{4C826A28-9733-4327-A9BC-32135CC9C4CF}" destId="{BB2A53FA-C901-4158-9288-5A9B5FAE5C4D}" srcOrd="16" destOrd="0" presId="urn:microsoft.com/office/officeart/2005/8/layout/hProcess7#1"/>
    <dgm:cxn modelId="{78AEF5CC-B303-43B0-BAC6-B3B54D4C6CA9}" type="presParOf" srcId="{BB2A53FA-C901-4158-9288-5A9B5FAE5C4D}" destId="{C2AE5E1A-DE3C-4207-BA4C-8D86A21E2255}" srcOrd="0" destOrd="0" presId="urn:microsoft.com/office/officeart/2005/8/layout/hProcess7#1"/>
    <dgm:cxn modelId="{A2DAF752-27FF-4320-9FB4-24BEA7F3FD83}" type="presParOf" srcId="{BB2A53FA-C901-4158-9288-5A9B5FAE5C4D}" destId="{2D3A0C3D-64D4-45CC-9C75-15E15F203FB5}" srcOrd="1" destOrd="0" presId="urn:microsoft.com/office/officeart/2005/8/layout/hProcess7#1"/>
    <dgm:cxn modelId="{F083DF8C-BC76-4895-BD9C-F0F573D4C394}" type="presParOf" srcId="{BB2A53FA-C901-4158-9288-5A9B5FAE5C4D}" destId="{B326D202-B274-47AE-BAB3-4474898BFA44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BFE7B5-F4B7-4446-9B58-E174D4BB0EFD}">
      <dsp:nvSpPr>
        <dsp:cNvPr id="0" name=""/>
        <dsp:cNvSpPr/>
      </dsp:nvSpPr>
      <dsp:spPr>
        <a:xfrm>
          <a:off x="4889" y="176372"/>
          <a:ext cx="1707092" cy="204851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6223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1.  Discovery</a:t>
          </a:r>
          <a:endParaRPr lang="en-US" sz="1400" b="1" kern="1200" dirty="0"/>
        </a:p>
      </dsp:txBody>
      <dsp:txXfrm rot="16200000">
        <a:off x="-664290" y="845553"/>
        <a:ext cx="1679779" cy="341418"/>
      </dsp:txXfrm>
    </dsp:sp>
    <dsp:sp modelId="{616EAA72-2178-4EEF-9938-437BB7AB4ED2}">
      <dsp:nvSpPr>
        <dsp:cNvPr id="0" name=""/>
        <dsp:cNvSpPr/>
      </dsp:nvSpPr>
      <dsp:spPr>
        <a:xfrm>
          <a:off x="346308" y="176372"/>
          <a:ext cx="1271784" cy="204851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1.1  Identify Investment for Review</a:t>
          </a:r>
          <a:endParaRPr lang="en-US" sz="1200" kern="1200" dirty="0"/>
        </a:p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1.2  Notify Investment Manager and Business Owner</a:t>
          </a:r>
          <a:endParaRPr lang="en-US" sz="1200" kern="1200" dirty="0"/>
        </a:p>
      </dsp:txBody>
      <dsp:txXfrm>
        <a:off x="346308" y="176372"/>
        <a:ext cx="1271784" cy="2048511"/>
      </dsp:txXfrm>
    </dsp:sp>
    <dsp:sp modelId="{AF617CA2-FA3F-4EC2-89C8-25A1AD5D1703}">
      <dsp:nvSpPr>
        <dsp:cNvPr id="0" name=""/>
        <dsp:cNvSpPr/>
      </dsp:nvSpPr>
      <dsp:spPr>
        <a:xfrm>
          <a:off x="1771730" y="176372"/>
          <a:ext cx="1707092" cy="204851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6223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2.  Analysis</a:t>
          </a:r>
          <a:endParaRPr lang="en-US" sz="1400" b="1" kern="1200" dirty="0"/>
        </a:p>
      </dsp:txBody>
      <dsp:txXfrm rot="16200000">
        <a:off x="1102550" y="845553"/>
        <a:ext cx="1679779" cy="341418"/>
      </dsp:txXfrm>
    </dsp:sp>
    <dsp:sp modelId="{0B38F3F3-6347-46E7-B376-A550485AB006}">
      <dsp:nvSpPr>
        <dsp:cNvPr id="0" name=""/>
        <dsp:cNvSpPr/>
      </dsp:nvSpPr>
      <dsp:spPr>
        <a:xfrm rot="5400000">
          <a:off x="1629803" y="1803732"/>
          <a:ext cx="300924" cy="25606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3D7E89-BE54-4D97-89C8-CBBF11D027C2}">
      <dsp:nvSpPr>
        <dsp:cNvPr id="0" name=""/>
        <dsp:cNvSpPr/>
      </dsp:nvSpPr>
      <dsp:spPr>
        <a:xfrm>
          <a:off x="2113149" y="176372"/>
          <a:ext cx="1271784" cy="204851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2.1  Collect Investment Documentation</a:t>
          </a:r>
          <a:endParaRPr lang="en-US" sz="1200" kern="1200" dirty="0"/>
        </a:p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2.2.  Engage Subject Matter Experts</a:t>
          </a:r>
          <a:endParaRPr lang="en-US" sz="1200" kern="1200" dirty="0"/>
        </a:p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2.3  Formulate Thesis, Validate Facts and Synthesize Analysis</a:t>
          </a:r>
          <a:endParaRPr lang="en-US" sz="1200" kern="1200" dirty="0"/>
        </a:p>
      </dsp:txBody>
      <dsp:txXfrm>
        <a:off x="2113149" y="176372"/>
        <a:ext cx="1271784" cy="2048511"/>
      </dsp:txXfrm>
    </dsp:sp>
    <dsp:sp modelId="{1A1AA0C6-EDA4-48FB-BBCF-404139879CEC}">
      <dsp:nvSpPr>
        <dsp:cNvPr id="0" name=""/>
        <dsp:cNvSpPr/>
      </dsp:nvSpPr>
      <dsp:spPr>
        <a:xfrm>
          <a:off x="3538571" y="176372"/>
          <a:ext cx="1707092" cy="204851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6223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3.  Preparation</a:t>
          </a:r>
          <a:endParaRPr lang="en-US" sz="1400" b="1" kern="1200" dirty="0"/>
        </a:p>
      </dsp:txBody>
      <dsp:txXfrm rot="16200000">
        <a:off x="2869391" y="845553"/>
        <a:ext cx="1679779" cy="341418"/>
      </dsp:txXfrm>
    </dsp:sp>
    <dsp:sp modelId="{108529FF-045D-4744-85C6-6F991BFFFB24}">
      <dsp:nvSpPr>
        <dsp:cNvPr id="0" name=""/>
        <dsp:cNvSpPr/>
      </dsp:nvSpPr>
      <dsp:spPr>
        <a:xfrm rot="5400000">
          <a:off x="3396644" y="1803732"/>
          <a:ext cx="300924" cy="25606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454688-5480-4720-80AF-8FEE2979DB67}">
      <dsp:nvSpPr>
        <dsp:cNvPr id="0" name=""/>
        <dsp:cNvSpPr/>
      </dsp:nvSpPr>
      <dsp:spPr>
        <a:xfrm>
          <a:off x="3879990" y="176372"/>
          <a:ext cx="1271784" cy="204851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3.1  Invite Relevant Attendees</a:t>
          </a:r>
          <a:endParaRPr lang="en-US" sz="1200" kern="1200" dirty="0"/>
        </a:p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3.2  Prepare Executive Briefing</a:t>
          </a:r>
          <a:endParaRPr lang="en-US" sz="1200" kern="1200" dirty="0"/>
        </a:p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3.3.  Complete Administrative and Logistics Support</a:t>
          </a:r>
          <a:endParaRPr lang="en-US" sz="1200" kern="1200" dirty="0"/>
        </a:p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3.4  Pre-Brief CIO</a:t>
          </a:r>
          <a:endParaRPr lang="en-US" sz="1200" kern="1200" dirty="0"/>
        </a:p>
      </dsp:txBody>
      <dsp:txXfrm>
        <a:off x="3879990" y="176372"/>
        <a:ext cx="1271784" cy="2048511"/>
      </dsp:txXfrm>
    </dsp:sp>
    <dsp:sp modelId="{55959AB3-98BC-4242-A5EC-745D145B9DBE}">
      <dsp:nvSpPr>
        <dsp:cNvPr id="0" name=""/>
        <dsp:cNvSpPr/>
      </dsp:nvSpPr>
      <dsp:spPr>
        <a:xfrm>
          <a:off x="5305412" y="176372"/>
          <a:ext cx="1707092" cy="204851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4572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4.  TechStat Facilitation</a:t>
          </a:r>
          <a:endParaRPr lang="en-US" sz="1400" b="1" kern="1200" dirty="0"/>
        </a:p>
      </dsp:txBody>
      <dsp:txXfrm rot="16200000">
        <a:off x="4636232" y="845553"/>
        <a:ext cx="1679779" cy="341418"/>
      </dsp:txXfrm>
    </dsp:sp>
    <dsp:sp modelId="{0B0FBEBD-C042-4839-89D6-13DA5FB50395}">
      <dsp:nvSpPr>
        <dsp:cNvPr id="0" name=""/>
        <dsp:cNvSpPr/>
      </dsp:nvSpPr>
      <dsp:spPr>
        <a:xfrm rot="5400000">
          <a:off x="5163485" y="1803732"/>
          <a:ext cx="300924" cy="25606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6F21AD-B77D-490F-8FF9-7C3209E2FF6B}">
      <dsp:nvSpPr>
        <dsp:cNvPr id="0" name=""/>
        <dsp:cNvSpPr/>
      </dsp:nvSpPr>
      <dsp:spPr>
        <a:xfrm>
          <a:off x="5646831" y="176372"/>
          <a:ext cx="1271784" cy="204851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marL="171450" lvl="0" indent="-171450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4. TechStat Facilitation - Record Action Items with Owners and Timelines</a:t>
          </a:r>
          <a:endParaRPr lang="en-US" sz="1200" kern="1200" dirty="0"/>
        </a:p>
      </dsp:txBody>
      <dsp:txXfrm>
        <a:off x="5646831" y="176372"/>
        <a:ext cx="1271784" cy="2048511"/>
      </dsp:txXfrm>
    </dsp:sp>
    <dsp:sp modelId="{C2AE5E1A-DE3C-4207-BA4C-8D86A21E2255}">
      <dsp:nvSpPr>
        <dsp:cNvPr id="0" name=""/>
        <dsp:cNvSpPr/>
      </dsp:nvSpPr>
      <dsp:spPr>
        <a:xfrm>
          <a:off x="7072253" y="176372"/>
          <a:ext cx="1707092" cy="204851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62230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5.  Follow-up</a:t>
          </a:r>
          <a:endParaRPr lang="en-US" sz="1400" b="1" kern="1200" dirty="0"/>
        </a:p>
      </dsp:txBody>
      <dsp:txXfrm rot="16200000">
        <a:off x="6403073" y="845553"/>
        <a:ext cx="1679779" cy="341418"/>
      </dsp:txXfrm>
    </dsp:sp>
    <dsp:sp modelId="{64D05692-8F1C-429D-AAE5-DE5766C77F58}">
      <dsp:nvSpPr>
        <dsp:cNvPr id="0" name=""/>
        <dsp:cNvSpPr/>
      </dsp:nvSpPr>
      <dsp:spPr>
        <a:xfrm rot="5400000">
          <a:off x="6930326" y="1803732"/>
          <a:ext cx="300924" cy="25606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26D202-B274-47AE-BAB3-4474898BFA44}">
      <dsp:nvSpPr>
        <dsp:cNvPr id="0" name=""/>
        <dsp:cNvSpPr/>
      </dsp:nvSpPr>
      <dsp:spPr>
        <a:xfrm>
          <a:off x="7413672" y="176372"/>
          <a:ext cx="1271784" cy="204851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5.1  Distribute Memo of Record</a:t>
          </a:r>
          <a:endParaRPr lang="en-US" sz="1200" kern="1200" dirty="0"/>
        </a:p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5.2  Enter and Track Action Items to Conclusion in Repository</a:t>
          </a:r>
          <a:endParaRPr lang="en-US" sz="1200" kern="1200" dirty="0"/>
        </a:p>
        <a:p>
          <a:pPr marL="231775" lvl="0" indent="-231775" algn="l" defTabSz="533400">
            <a:lnSpc>
              <a:spcPct val="90000"/>
            </a:lnSpc>
            <a:spcBef>
              <a:spcPct val="0"/>
            </a:spcBef>
            <a:spcAft>
              <a:spcPts val="800"/>
            </a:spcAft>
          </a:pPr>
          <a:r>
            <a:rPr lang="en-US" sz="1200" kern="1200" dirty="0" smtClean="0"/>
            <a:t>5.3  Incorporate Lessons Learned in Enterprise</a:t>
          </a:r>
          <a:endParaRPr lang="en-US" sz="1200" kern="1200" dirty="0"/>
        </a:p>
      </dsp:txBody>
      <dsp:txXfrm>
        <a:off x="7413672" y="176372"/>
        <a:ext cx="1271784" cy="20485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9AC8FC8-A5C4-4F53-87A4-3A5A64C2DED9}" type="datetimeFigureOut">
              <a:rPr lang="en-US"/>
              <a:pPr>
                <a:defRPr/>
              </a:pPr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F9759D-6BF7-4B1D-8041-A14111E089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990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44534C-017C-4B24-9F60-840790834E5A}" type="datetimeFigureOut">
              <a:rPr lang="en-US"/>
              <a:pPr>
                <a:defRPr/>
              </a:pPr>
              <a:t>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5F22E3-2174-441B-B598-29B896CE8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826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A8CC4E-0049-43D1-B2BC-A7B4E789F096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700088"/>
            <a:ext cx="4660900" cy="34956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9638" y="4419600"/>
            <a:ext cx="5140325" cy="41973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5F22E3-2174-441B-B598-29B896CE8AA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65FC3-1B99-4C85-99B0-F7729BE11F8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E5C277-EBB7-4A06-8CBF-7D77856D0D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126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9038" y="700088"/>
            <a:ext cx="4643437" cy="3482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8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41798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2843" tIns="46422" rIns="92843" bIns="4642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9" name="Slide Number Placeholder 3"/>
          <p:cNvSpPr txBox="1">
            <a:spLocks noGrp="1"/>
          </p:cNvSpPr>
          <p:nvPr/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43" tIns="46422" rIns="92843" bIns="46422" anchor="b"/>
          <a:lstStyle/>
          <a:p>
            <a:pPr algn="r" defTabSz="928688"/>
            <a:fld id="{22C386A5-9815-4150-8F6D-D4F49065BD57}" type="slidenum">
              <a:rPr lang="en-US" sz="1200">
                <a:latin typeface="Times New Roman" pitchFamily="18" charset="0"/>
              </a:rPr>
              <a:pPr algn="r" defTabSz="928688"/>
              <a:t>4</a:t>
            </a:fld>
            <a:endParaRPr lang="en-U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>
              <a:defRPr/>
            </a:pPr>
            <a:fld id="{718B29EE-5F5E-4E5A-86B5-BD13EC99D05F}" type="slidenum">
              <a:rPr lang="en-US" sz="1200">
                <a:latin typeface="+mn-lt"/>
              </a:rPr>
              <a:pPr algn="r">
                <a:defRPr/>
              </a:pPr>
              <a:t>5</a:t>
            </a:fld>
            <a:endParaRPr lang="en-US" sz="1200">
              <a:latin typeface="+mn-lt"/>
            </a:endParaRPr>
          </a:p>
        </p:txBody>
      </p:sp>
      <p:sp>
        <p:nvSpPr>
          <p:cNvPr id="1433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9038" y="700088"/>
            <a:ext cx="4645025" cy="3482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41798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2838" tIns="46420" rIns="92838" bIns="464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1" name="Slide Number Placeholder 3"/>
          <p:cNvSpPr txBox="1">
            <a:spLocks noGrp="1"/>
          </p:cNvSpPr>
          <p:nvPr/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8" tIns="46420" rIns="92838" bIns="46420" anchor="b"/>
          <a:lstStyle/>
          <a:p>
            <a:pPr algn="r" defTabSz="927100"/>
            <a:fld id="{12883C15-7ADD-4B0D-B0F0-5C2A56CA277F}" type="slidenum">
              <a:rPr lang="en-US" sz="1200">
                <a:latin typeface="Times New Roman" pitchFamily="18" charset="0"/>
              </a:rPr>
              <a:pPr algn="r" defTabSz="927100"/>
              <a:t>5</a:t>
            </a:fld>
            <a:endParaRPr lang="en-U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65FC3-1B99-4C85-99B0-F7729BE11F8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5F22E3-2174-441B-B598-29B896CE8A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>
              <a:defRPr/>
            </a:pPr>
            <a:fld id="{7F29BDEE-4B1A-4FEF-961A-8C47FDA41C62}" type="slidenum">
              <a:rPr lang="en-US" sz="1200">
                <a:latin typeface="+mn-lt"/>
              </a:rPr>
              <a:pPr algn="r">
                <a:defRPr/>
              </a:pPr>
              <a:t>8</a:t>
            </a:fld>
            <a:endParaRPr lang="en-US" sz="1200">
              <a:latin typeface="+mn-lt"/>
            </a:endParaRPr>
          </a:p>
        </p:txBody>
      </p:sp>
      <p:sp>
        <p:nvSpPr>
          <p:cNvPr id="3277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9038" y="700088"/>
            <a:ext cx="4643437" cy="34829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41798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2843" tIns="46422" rIns="92843" bIns="4642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3" name="Slide Number Placeholder 3"/>
          <p:cNvSpPr txBox="1">
            <a:spLocks noGrp="1"/>
          </p:cNvSpPr>
          <p:nvPr/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43" tIns="46422" rIns="92843" bIns="46422" anchor="b"/>
          <a:lstStyle/>
          <a:p>
            <a:pPr algn="r" defTabSz="928688"/>
            <a:fld id="{61BE61E6-56C6-4CCC-8B68-31B4BE0EB430}" type="slidenum">
              <a:rPr lang="en-US" sz="1200">
                <a:latin typeface="Times New Roman" pitchFamily="18" charset="0"/>
              </a:rPr>
              <a:pPr algn="r" defTabSz="928688"/>
              <a:t>8</a:t>
            </a:fld>
            <a:endParaRPr lang="en-U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5F22E3-2174-441B-B598-29B896CE8A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95DBE5-47A3-427F-8C6A-E94B8FBB8F0A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17143E-A4FA-4FA6-B90C-CF99A34515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4C156A-69E6-4F71-9A93-D07A40804C60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C59A6B-4FF8-47A8-93E7-B18BF7E969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4F421F-489B-44F2-932C-0FD6AC618890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52E2D2-D831-4656-ACFD-E4ED206B99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A7DD56-15D2-4513-8180-C63D54F80127}" type="datetime1">
              <a:rPr lang="en-US"/>
              <a:pPr>
                <a:defRPr/>
              </a:pPr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22EB2F-18C1-48F1-AF11-4B17F414A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D6C680-6504-4B7B-BFFF-D1C19D1A0EF7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B0C5F-EAE0-43BE-ADB8-0326E3A2A4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FDD7C1-9D79-408D-906C-41AFBA5DD6CB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154D0-82BC-49DC-9D30-59B28F63FA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046584-092A-4A0C-AE2B-EC68042C0A43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D4AF3A-0AD4-41CE-BCDD-852A9D7431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7F20F7-24D6-4415-970B-D756B0E656F6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F798E-32E8-46BB-9F34-818B18F7A4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6ACBB-19CB-47E4-BF17-47AC8E3E366F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0E33EB-790A-439D-B8CA-5F47455D30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B4D031-A2F9-4B63-82A2-F8336C64838C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2A2B1-2164-48EE-9BFF-6A49142F8F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DC9A88-5A75-436C-98AD-08064705F549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8A964-AD07-4A5F-919D-60EC9A5CE2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4D37CE-F995-4978-B861-6E16C4FE7F8A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90B5C9-58CE-4683-A94A-3D8BD71243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F980E0-3B8E-481E-94B4-DECD31497DEB}" type="datetime1">
              <a:rPr lang="en-US" smtClean="0"/>
              <a:pPr>
                <a:defRPr/>
              </a:pPr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7BE85E1-52D9-42F3-9A9F-2A842389B2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&lt;Agency&gt;’s</a:t>
            </a:r>
            <a:br>
              <a:rPr lang="en-US" dirty="0" smtClean="0"/>
            </a:br>
            <a:r>
              <a:rPr lang="en-US" dirty="0" smtClean="0"/>
              <a:t>TechStat Framework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&lt;Date&gt;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857361" y="275708"/>
            <a:ext cx="969433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Agency Seal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2763" lvl="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err="1" smtClean="0">
                <a:latin typeface="Calibri" pitchFamily="34" charset="0"/>
              </a:rPr>
              <a:t>TechStat</a:t>
            </a:r>
            <a:r>
              <a:rPr lang="en-US" sz="2800" dirty="0" smtClean="0">
                <a:latin typeface="Calibri" pitchFamily="34" charset="0"/>
              </a:rPr>
              <a:t> Overview</a:t>
            </a:r>
          </a:p>
          <a:p>
            <a:pPr marL="512763" lvl="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err="1" smtClean="0">
                <a:latin typeface="Calibri" pitchFamily="34" charset="0"/>
              </a:rPr>
              <a:t>TechStat</a:t>
            </a:r>
            <a:r>
              <a:rPr lang="en-US" sz="2800" dirty="0" smtClean="0">
                <a:latin typeface="Calibri" pitchFamily="34" charset="0"/>
              </a:rPr>
              <a:t> Process</a:t>
            </a:r>
          </a:p>
          <a:p>
            <a:pPr marL="512763" lvl="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baseline="0" dirty="0" smtClean="0">
                <a:latin typeface="Calibri" pitchFamily="34" charset="0"/>
              </a:rPr>
              <a:t>Managing Outcomes</a:t>
            </a:r>
            <a:endParaRPr lang="en-US" sz="2800" dirty="0" smtClean="0"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AD131-49DF-44B3-82B9-AC68244D3AA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76200"/>
            <a:ext cx="7858125" cy="909638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TechStat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AA52A0-7032-4847-A8F1-DD6B8A0445E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1312094"/>
            <a:ext cx="9144000" cy="239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82880" algn="ctr" eaLnBrk="0" hangingPunct="0">
              <a:spcAft>
                <a:spcPts val="1800"/>
              </a:spcAft>
              <a:defRPr/>
            </a:pPr>
            <a:r>
              <a:rPr lang="en-US" b="1" dirty="0" smtClean="0">
                <a:latin typeface="+mj-lt"/>
              </a:rPr>
              <a:t>What is a </a:t>
            </a:r>
            <a:r>
              <a:rPr lang="en-US" b="1" dirty="0" err="1" smtClean="0">
                <a:latin typeface="+mj-lt"/>
              </a:rPr>
              <a:t>TechStat</a:t>
            </a:r>
            <a:r>
              <a:rPr lang="en-US" b="1" dirty="0" smtClean="0">
                <a:latin typeface="+mj-lt"/>
              </a:rPr>
              <a:t>?</a:t>
            </a:r>
          </a:p>
          <a:p>
            <a:pPr marL="182880" indent="457200" eaLnBrk="0" hangingPunct="0">
              <a:lnSpc>
                <a:spcPct val="120000"/>
              </a:lnSpc>
              <a:spcAft>
                <a:spcPts val="1800"/>
              </a:spcAft>
              <a:buFontTx/>
              <a:buChar char="•"/>
              <a:defRPr/>
            </a:pPr>
            <a:r>
              <a:rPr lang="en-US" dirty="0" err="1" smtClean="0">
                <a:latin typeface="+mj-lt"/>
              </a:rPr>
              <a:t>TechStat</a:t>
            </a:r>
            <a:r>
              <a:rPr lang="en-US" dirty="0" smtClean="0">
                <a:latin typeface="+mj-lt"/>
              </a:rPr>
              <a:t> is a face-to-face, evidence-based accountability review of an IT investment</a:t>
            </a:r>
          </a:p>
          <a:p>
            <a:pPr marL="182880" indent="457200" eaLnBrk="0" hangingPunct="0">
              <a:lnSpc>
                <a:spcPct val="120000"/>
              </a:lnSpc>
              <a:spcAft>
                <a:spcPts val="1800"/>
              </a:spcAft>
              <a:buFontTx/>
              <a:buChar char="•"/>
              <a:defRPr/>
            </a:pPr>
            <a:r>
              <a:rPr lang="en-US" dirty="0" smtClean="0">
                <a:latin typeface="+mj-lt"/>
              </a:rPr>
              <a:t>TechStat results in concrete actions to address weaknesses</a:t>
            </a:r>
          </a:p>
          <a:p>
            <a:pPr marL="182880" indent="457200" eaLnBrk="0" hangingPunct="0">
              <a:lnSpc>
                <a:spcPct val="120000"/>
              </a:lnSpc>
              <a:spcAft>
                <a:spcPts val="0"/>
              </a:spcAft>
              <a:buFontTx/>
              <a:buChar char="•"/>
              <a:defRPr/>
            </a:pPr>
            <a:r>
              <a:rPr lang="en-US" dirty="0" smtClean="0">
                <a:latin typeface="+mj-lt"/>
              </a:rPr>
              <a:t>TechStat reduces wasteful spending by turning around troubled programs and </a:t>
            </a:r>
          </a:p>
          <a:p>
            <a:pPr marL="182880" indent="457200" eaLnBrk="0" hangingPunct="0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>
                <a:latin typeface="+mj-lt"/>
              </a:rPr>
              <a:t> terminating failed programs sooner</a:t>
            </a:r>
            <a:endParaRPr lang="en-US" dirty="0">
              <a:latin typeface="+mj-lt"/>
            </a:endParaRPr>
          </a:p>
        </p:txBody>
      </p:sp>
      <p:graphicFrame>
        <p:nvGraphicFramePr>
          <p:cNvPr id="8" name="Table 7" descr="TechStat is actionable, a spotlight, prescriptive, and a tool&#10;TechStat is not routine, comprehensive, one-size-fits-all, or a review" title="TechStat Is/Is No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620865"/>
              </p:ext>
            </p:extLst>
          </p:nvPr>
        </p:nvGraphicFramePr>
        <p:xfrm>
          <a:off x="457200" y="3791388"/>
          <a:ext cx="8229600" cy="2441672"/>
        </p:xfrm>
        <a:graphic>
          <a:graphicData uri="http://schemas.openxmlformats.org/drawingml/2006/table">
            <a:tbl>
              <a:tblPr firstRow="1"/>
              <a:tblGrid>
                <a:gridCol w="4114800"/>
                <a:gridCol w="4114800"/>
              </a:tblGrid>
              <a:tr h="246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cap="small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TechStat Is</a:t>
                      </a:r>
                      <a:r>
                        <a:rPr lang="en-US" sz="1600" b="1" cap="small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72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cap="small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TechStat is </a:t>
                      </a:r>
                      <a:r>
                        <a:rPr lang="en-US" sz="1600" b="1" cap="small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Not: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72B8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Actionable: </a:t>
                      </a:r>
                      <a:r>
                        <a:rPr lang="en-US" sz="1400" b="0" dirty="0" smtClean="0">
                          <a:latin typeface="+mj-lt"/>
                          <a:ea typeface="Calibri"/>
                          <a:cs typeface="Times New Roman"/>
                        </a:rPr>
                        <a:t>participants</a:t>
                      </a:r>
                      <a:r>
                        <a:rPr lang="en-US" sz="1400" b="0" baseline="0" dirty="0" smtClean="0">
                          <a:latin typeface="+mj-lt"/>
                          <a:ea typeface="Calibri"/>
                          <a:cs typeface="Times New Roman"/>
                        </a:rPr>
                        <a:t> should leave the session armed with next steps to improve outcomes</a:t>
                      </a:r>
                      <a:endParaRPr lang="en-US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Routine: </a:t>
                      </a:r>
                      <a:r>
                        <a:rPr lang="en-US" sz="1400" dirty="0" smtClean="0">
                          <a:latin typeface="+mj-lt"/>
                          <a:ea typeface="Calibri"/>
                          <a:cs typeface="Times New Roman"/>
                        </a:rPr>
                        <a:t>sessions</a:t>
                      </a:r>
                      <a:r>
                        <a:rPr lang="en-US" sz="1400" baseline="0" dirty="0" smtClean="0">
                          <a:latin typeface="+mj-lt"/>
                          <a:ea typeface="Calibri"/>
                          <a:cs typeface="Times New Roman"/>
                        </a:rPr>
                        <a:t> should not be used for routine, small impact change requests</a:t>
                      </a:r>
                      <a:endParaRPr lang="en-US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A Spotlight: </a:t>
                      </a:r>
                      <a:r>
                        <a:rPr lang="en-US" sz="1400" b="0" dirty="0" smtClean="0">
                          <a:latin typeface="+mj-lt"/>
                          <a:ea typeface="Calibri"/>
                          <a:cs typeface="Times New Roman"/>
                        </a:rPr>
                        <a:t>sessions</a:t>
                      </a:r>
                      <a:r>
                        <a:rPr lang="en-US" sz="1400" b="0" baseline="0" dirty="0" smtClean="0">
                          <a:latin typeface="+mj-lt"/>
                          <a:ea typeface="Calibri"/>
                          <a:cs typeface="Times New Roman"/>
                        </a:rPr>
                        <a:t> should highlight problems areas and focus deeply on pain points</a:t>
                      </a:r>
                      <a:endParaRPr lang="en-US" sz="14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Comprehensive</a:t>
                      </a:r>
                      <a:r>
                        <a:rPr lang="en-US" sz="1400" dirty="0" smtClean="0">
                          <a:latin typeface="+mj-lt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not an IV&amp;V, IBR, PIR (though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these could be inputs or requested actions of a TechStat)</a:t>
                      </a:r>
                      <a:endParaRPr lang="en-US" sz="14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Prescriptive:</a:t>
                      </a:r>
                      <a:r>
                        <a:rPr lang="en-US" sz="1400" b="1" baseline="0" dirty="0" smtClean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0" baseline="0" dirty="0" smtClean="0">
                          <a:latin typeface="+mj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400" baseline="0" dirty="0" smtClean="0">
                          <a:latin typeface="+mj-lt"/>
                          <a:ea typeface="Calibri"/>
                          <a:cs typeface="Times New Roman"/>
                        </a:rPr>
                        <a:t>essions should be limited to 60 minutes and result in clear actions, with owners and deadlines</a:t>
                      </a:r>
                      <a:endParaRPr lang="en-US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One-Size-Fits-All: </a:t>
                      </a:r>
                      <a:r>
                        <a:rPr lang="en-US" sz="1400" b="0" dirty="0" smtClean="0">
                          <a:latin typeface="+mj-lt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1400" b="0" baseline="0" dirty="0" smtClean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0" dirty="0" smtClean="0">
                          <a:latin typeface="+mj-lt"/>
                          <a:ea typeface="Calibri"/>
                          <a:cs typeface="Times New Roman"/>
                        </a:rPr>
                        <a:t>roles and responsibilities</a:t>
                      </a:r>
                      <a:r>
                        <a:rPr lang="en-US" sz="1400" b="0" baseline="0" dirty="0" smtClean="0">
                          <a:latin typeface="+mj-lt"/>
                          <a:ea typeface="Calibri"/>
                          <a:cs typeface="Times New Roman"/>
                        </a:rPr>
                        <a:t> of the CIO, IRB, and TechStat will vary by agency</a:t>
                      </a:r>
                      <a:endParaRPr lang="en-US" sz="14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1400" b="1" baseline="0" dirty="0" smtClean="0">
                          <a:latin typeface="+mj-lt"/>
                          <a:ea typeface="Calibri"/>
                          <a:cs typeface="Times New Roman"/>
                        </a:rPr>
                        <a:t> Tool</a:t>
                      </a: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400" b="0" dirty="0" smtClean="0">
                          <a:latin typeface="+mj-lt"/>
                          <a:ea typeface="Calibri"/>
                          <a:cs typeface="Times New Roman"/>
                        </a:rPr>
                        <a:t>sessions should be used</a:t>
                      </a:r>
                      <a:r>
                        <a:rPr lang="en-US" sz="1400" b="0" baseline="0" dirty="0" smtClean="0">
                          <a:latin typeface="+mj-lt"/>
                          <a:ea typeface="Calibri"/>
                          <a:cs typeface="Times New Roman"/>
                        </a:rPr>
                        <a:t> when executive level  influence is needed</a:t>
                      </a:r>
                      <a:endParaRPr lang="en-US" sz="14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Calibri"/>
                          <a:cs typeface="Times New Roman"/>
                        </a:rPr>
                        <a:t>A Review: </a:t>
                      </a:r>
                      <a:r>
                        <a:rPr lang="en-US" sz="1400" b="0" dirty="0" smtClean="0">
                          <a:latin typeface="+mj-lt"/>
                          <a:ea typeface="Calibri"/>
                          <a:cs typeface="Times New Roman"/>
                        </a:rPr>
                        <a:t>sessions</a:t>
                      </a:r>
                      <a:r>
                        <a:rPr lang="en-US" sz="1400" b="0" baseline="0" dirty="0" smtClean="0">
                          <a:latin typeface="+mj-lt"/>
                          <a:ea typeface="Calibri"/>
                          <a:cs typeface="Times New Roman"/>
                        </a:rPr>
                        <a:t> should not be used for cyclical control reviews (“business as usual”)</a:t>
                      </a:r>
                      <a:endParaRPr lang="en-US" sz="14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72881" marR="72881" marT="27251" marB="2725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26026" y="1465016"/>
            <a:ext cx="8229600" cy="385250"/>
          </a:xfrm>
        </p:spPr>
        <p:txBody>
          <a:bodyPr>
            <a:normAutofit fontScale="90000"/>
          </a:bodyPr>
          <a:lstStyle/>
          <a:p>
            <a:r>
              <a:rPr lang="en-US" sz="2000" b="1" dirty="0" smtClean="0"/>
              <a:t>TechStat Implementation</a:t>
            </a:r>
            <a:r>
              <a:rPr lang="en-US" sz="2000" b="1" baseline="0" dirty="0" smtClean="0"/>
              <a:t> Requires Organizational</a:t>
            </a:r>
            <a:r>
              <a:rPr lang="en-US" sz="2000" b="1" dirty="0" smtClean="0"/>
              <a:t> Change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2202435"/>
            <a:ext cx="8229600" cy="357960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800"/>
              </a:spcAft>
            </a:pPr>
            <a:r>
              <a:rPr lang="en-US" sz="1900" b="1" dirty="0"/>
              <a:t>Training</a:t>
            </a:r>
          </a:p>
          <a:p>
            <a:pPr lvl="1">
              <a:spcAft>
                <a:spcPts val="1800"/>
              </a:spcAft>
            </a:pPr>
            <a:r>
              <a:rPr lang="en-US" sz="1900" dirty="0"/>
              <a:t>Leadership</a:t>
            </a:r>
          </a:p>
          <a:p>
            <a:pPr lvl="1">
              <a:spcAft>
                <a:spcPts val="1800"/>
              </a:spcAft>
            </a:pPr>
            <a:r>
              <a:rPr lang="en-US" sz="1900" dirty="0"/>
              <a:t>Project and Program Staff</a:t>
            </a:r>
          </a:p>
          <a:p>
            <a:pPr>
              <a:spcAft>
                <a:spcPts val="1800"/>
              </a:spcAft>
            </a:pPr>
            <a:r>
              <a:rPr lang="en-US" sz="1900" b="1" dirty="0"/>
              <a:t>Governance</a:t>
            </a:r>
          </a:p>
          <a:p>
            <a:pPr lvl="1">
              <a:spcAft>
                <a:spcPts val="1800"/>
              </a:spcAft>
            </a:pPr>
            <a:r>
              <a:rPr lang="en-US" sz="1900" dirty="0"/>
              <a:t>Revised Investment Review Board Charter</a:t>
            </a:r>
          </a:p>
          <a:p>
            <a:pPr>
              <a:spcAft>
                <a:spcPts val="1800"/>
              </a:spcAft>
            </a:pPr>
            <a:r>
              <a:rPr lang="en-US" sz="1900" b="1" dirty="0"/>
              <a:t>Amended Roles and Responsibilities</a:t>
            </a:r>
          </a:p>
          <a:p>
            <a:pPr lvl="1">
              <a:spcAft>
                <a:spcPts val="1800"/>
              </a:spcAft>
            </a:pPr>
            <a:r>
              <a:rPr lang="en-US" sz="1900" dirty="0"/>
              <a:t>TechStat team, CIO, Investment Manager, Business Owner, IRB</a:t>
            </a:r>
          </a:p>
          <a:p>
            <a:pPr lvl="1"/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5711-3BF0-45FD-8532-F09F3889240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42938" y="76200"/>
            <a:ext cx="7858125" cy="909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TechStat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Overview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76864" y="4142180"/>
            <a:ext cx="8229600" cy="2268457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800" smtClean="0"/>
              <a:t>TechStat Analysis Outcomes: </a:t>
            </a:r>
          </a:p>
          <a:p>
            <a:pPr lvl="1">
              <a:spcAft>
                <a:spcPts val="600"/>
              </a:spcAft>
            </a:pPr>
            <a:r>
              <a:rPr lang="en-US" sz="1800" smtClean="0"/>
              <a:t>Questions and information requests for the investment being reviewed</a:t>
            </a:r>
          </a:p>
          <a:p>
            <a:pPr lvl="1">
              <a:spcAft>
                <a:spcPts val="600"/>
              </a:spcAft>
            </a:pPr>
            <a:r>
              <a:rPr lang="en-US" sz="1800" smtClean="0"/>
              <a:t>TechStat thesis - discovered through analysis of the investment documentation requested</a:t>
            </a:r>
          </a:p>
          <a:p>
            <a:pPr lvl="1">
              <a:spcAft>
                <a:spcPts val="600"/>
              </a:spcAft>
            </a:pPr>
            <a:r>
              <a:rPr lang="en-US" sz="1800" smtClean="0"/>
              <a:t>Briefing deck for the IRB that highlights key issues needing resolution</a:t>
            </a:r>
          </a:p>
          <a:p>
            <a:pPr lvl="1">
              <a:spcAft>
                <a:spcPts val="600"/>
              </a:spcAft>
            </a:pPr>
            <a:r>
              <a:rPr lang="en-US" sz="1800" smtClean="0"/>
              <a:t>Additional outputs as requested by the agency CIO</a:t>
            </a:r>
            <a:endParaRPr lang="en-US" sz="1800" dirty="0" smtClean="0"/>
          </a:p>
        </p:txBody>
      </p:sp>
      <p:sp>
        <p:nvSpPr>
          <p:cNvPr id="10" name="Slide Number Placeholder 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483A76F-3C45-425C-82BC-3E12A3ECF29E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aphicFrame>
        <p:nvGraphicFramePr>
          <p:cNvPr id="21" name="Table 20" descr="Table describing goals for each stage in investment lifecycle" title="TechStat Analysi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665842"/>
              </p:ext>
            </p:extLst>
          </p:nvPr>
        </p:nvGraphicFramePr>
        <p:xfrm>
          <a:off x="610255" y="1806372"/>
          <a:ext cx="7942581" cy="2099983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209303"/>
                <a:gridCol w="2244426"/>
                <a:gridCol w="2244426"/>
                <a:gridCol w="2244426"/>
              </a:tblGrid>
              <a:tr h="2960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Initial Baseline Review</a:t>
                      </a:r>
                      <a:endParaRPr lang="en-US" sz="1100" b="1" i="1" dirty="0">
                        <a:solidFill>
                          <a:srgbClr val="0F6FC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Control Review</a:t>
                      </a:r>
                      <a:endParaRPr lang="en-US" sz="1100" b="1" i="1" dirty="0">
                        <a:solidFill>
                          <a:srgbClr val="0F6FC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 smtClean="0"/>
                        <a:t>Rebaseline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100" dirty="0"/>
                        <a:t>Request Review</a:t>
                      </a:r>
                      <a:endParaRPr lang="en-US" sz="1100" b="1" i="1" dirty="0">
                        <a:solidFill>
                          <a:srgbClr val="0F6FC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59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/>
                        <a:t>Applicable Investment </a:t>
                      </a:r>
                      <a:r>
                        <a:rPr lang="en-US" sz="1100" b="1" dirty="0" smtClean="0"/>
                        <a:t>Lifecycle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Planning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Development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Development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Mixed Lifecycle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Development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Mixed Lifecycle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12255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/>
                        <a:t>Goals</a:t>
                      </a:r>
                      <a:endParaRPr lang="en-US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17475" marR="0" indent="-117475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100" dirty="0" smtClean="0"/>
                        <a:t>Verify </a:t>
                      </a:r>
                      <a:r>
                        <a:rPr lang="en-US" sz="1100" dirty="0"/>
                        <a:t>the technical content of the Performance Measurement </a:t>
                      </a:r>
                      <a:r>
                        <a:rPr lang="en-US" sz="1100" dirty="0" smtClean="0"/>
                        <a:t>Baseline</a:t>
                      </a:r>
                    </a:p>
                    <a:p>
                      <a:pPr marL="117475" marR="0" indent="-117475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100" dirty="0" smtClean="0"/>
                        <a:t>Review and assess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both</a:t>
                      </a:r>
                      <a:r>
                        <a:rPr lang="en-US" sz="1100" baseline="0" dirty="0" smtClean="0"/>
                        <a:t> resource and schedule </a:t>
                      </a:r>
                      <a:r>
                        <a:rPr lang="en-US" sz="1100" dirty="0" smtClean="0"/>
                        <a:t>estimates</a:t>
                      </a:r>
                    </a:p>
                    <a:p>
                      <a:pPr marL="117475" marR="0" indent="-117475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100" dirty="0" smtClean="0"/>
                        <a:t>Identify </a:t>
                      </a:r>
                      <a:r>
                        <a:rPr lang="en-US" sz="1100" dirty="0"/>
                        <a:t>potential risks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17475" marR="0" indent="-117475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100" dirty="0" smtClean="0"/>
                        <a:t>Provide </a:t>
                      </a:r>
                      <a:r>
                        <a:rPr lang="en-US" sz="1100" dirty="0"/>
                        <a:t>a systematic assessment of the investment’s current </a:t>
                      </a:r>
                      <a:r>
                        <a:rPr lang="en-US" sz="1100" dirty="0" smtClean="0"/>
                        <a:t>state</a:t>
                      </a:r>
                    </a:p>
                    <a:p>
                      <a:pPr marL="117475" marR="0" indent="-117475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100" dirty="0" smtClean="0"/>
                        <a:t>Identify</a:t>
                      </a:r>
                      <a:r>
                        <a:rPr lang="en-US" sz="1100" baseline="0" dirty="0" smtClean="0"/>
                        <a:t> any new risks and changes in scope since prior review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17475" marR="0" indent="-117475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100" dirty="0" smtClean="0"/>
                        <a:t>Review and redefine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project baselines that are affected</a:t>
                      </a:r>
                      <a:r>
                        <a:rPr lang="en-US" sz="1100" baseline="0" dirty="0" smtClean="0"/>
                        <a:t> by a </a:t>
                      </a:r>
                      <a:r>
                        <a:rPr lang="en-US" sz="1100" dirty="0" smtClean="0"/>
                        <a:t>significant </a:t>
                      </a:r>
                      <a:r>
                        <a:rPr lang="en-US" sz="1100" dirty="0"/>
                        <a:t>change in project </a:t>
                      </a:r>
                      <a:r>
                        <a:rPr lang="en-US" sz="1100" dirty="0" smtClean="0"/>
                        <a:t>goals</a:t>
                      </a:r>
                    </a:p>
                    <a:p>
                      <a:pPr marL="117475" marR="0" indent="-117475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100" dirty="0" smtClean="0"/>
                        <a:t>Reconsider</a:t>
                      </a:r>
                      <a:r>
                        <a:rPr lang="en-US" sz="1100" baseline="0" dirty="0" smtClean="0"/>
                        <a:t> baselines that are </a:t>
                      </a:r>
                      <a:r>
                        <a:rPr lang="en-US" sz="1100" dirty="0" smtClean="0"/>
                        <a:t>no </a:t>
                      </a:r>
                      <a:r>
                        <a:rPr lang="en-US" sz="1100" dirty="0"/>
                        <a:t>longer useful as a management tool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Content Placeholder 14"/>
          <p:cNvSpPr txBox="1">
            <a:spLocks/>
          </p:cNvSpPr>
          <p:nvPr/>
        </p:nvSpPr>
        <p:spPr>
          <a:xfrm>
            <a:off x="540773" y="1278197"/>
            <a:ext cx="8229600" cy="589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b="1" dirty="0" err="1" smtClean="0">
                <a:latin typeface="+mj-lt"/>
              </a:rPr>
              <a:t>TechStat</a:t>
            </a:r>
            <a:r>
              <a:rPr lang="en-US" b="1" dirty="0" smtClean="0">
                <a:latin typeface="+mj-lt"/>
              </a:rPr>
              <a:t> Analysis </a:t>
            </a:r>
            <a:r>
              <a:rPr lang="en-US" i="1" dirty="0" smtClean="0">
                <a:latin typeface="+mn-lt"/>
              </a:rPr>
              <a:t>(by Investment Lifecycle)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42938" y="76200"/>
            <a:ext cx="7858125" cy="909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TechStat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Overview (continued)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76200"/>
            <a:ext cx="7858125" cy="9096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TechStat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0CB7BA-AB46-4506-88A2-146480E357A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11" name="Content Placeholder 5" descr="High Level Process for TechStat &#10;1. Discovery&#10;2. Analysis&#10;3. Preparation&#10;4. TechStat Faciliation&#10;5. Follow-up" title="High Level Proces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9290597"/>
              </p:ext>
            </p:extLst>
          </p:nvPr>
        </p:nvGraphicFramePr>
        <p:xfrm>
          <a:off x="179882" y="2110782"/>
          <a:ext cx="8784236" cy="2401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218"/>
          <p:cNvSpPr txBox="1">
            <a:spLocks/>
          </p:cNvSpPr>
          <p:nvPr/>
        </p:nvSpPr>
        <p:spPr>
          <a:xfrm>
            <a:off x="476864" y="1668442"/>
            <a:ext cx="8229600" cy="507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High-</a:t>
            </a:r>
            <a:r>
              <a:rPr lang="en-US" b="1" dirty="0" smtClean="0">
                <a:latin typeface="+mj-lt"/>
                <a:ea typeface="+mj-ea"/>
                <a:cs typeface="+mj-cs"/>
              </a:rPr>
              <a:t>Level Process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10" name="Rectangle 218"/>
          <p:cNvSpPr>
            <a:spLocks noGrp="1"/>
          </p:cNvSpPr>
          <p:nvPr>
            <p:ph type="title"/>
          </p:nvPr>
        </p:nvSpPr>
        <p:spPr>
          <a:xfrm>
            <a:off x="476864" y="864574"/>
            <a:ext cx="8229600" cy="507240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Roles and Responsibilities</a:t>
            </a:r>
          </a:p>
        </p:txBody>
      </p:sp>
      <p:graphicFrame>
        <p:nvGraphicFramePr>
          <p:cNvPr id="13" name="Chart Placeholder 12" descr="Table showing roles and responsibilities for TechStat" title="Roles and Responsibility Table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052838587"/>
              </p:ext>
            </p:extLst>
          </p:nvPr>
        </p:nvGraphicFramePr>
        <p:xfrm>
          <a:off x="351182" y="1399194"/>
          <a:ext cx="8454888" cy="517733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755856"/>
                <a:gridCol w="783172"/>
                <a:gridCol w="783172"/>
                <a:gridCol w="783172"/>
                <a:gridCol w="783172"/>
                <a:gridCol w="783172"/>
                <a:gridCol w="783172"/>
              </a:tblGrid>
              <a:tr h="4491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latin typeface="Calibri"/>
                          <a:ea typeface="Times New Roman"/>
                          <a:cs typeface="Times New Roman"/>
                        </a:rPr>
                        <a:t>Responsibility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latin typeface="Calibri"/>
                          <a:ea typeface="Times New Roman"/>
                          <a:cs typeface="Times New Roman"/>
                        </a:rPr>
                        <a:t>TechStat (CPIC) Team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Calibri"/>
                          <a:ea typeface="Times New Roman"/>
                          <a:cs typeface="Times New Roman"/>
                        </a:rPr>
                        <a:t>CIO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Calibri"/>
                          <a:ea typeface="Times New Roman"/>
                          <a:cs typeface="Times New Roman"/>
                        </a:rPr>
                        <a:t>Investment / Project Manager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Calibri"/>
                          <a:ea typeface="Times New Roman"/>
                          <a:cs typeface="Times New Roman"/>
                        </a:rPr>
                        <a:t>Business Owner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Calibri"/>
                          <a:ea typeface="Times New Roman"/>
                          <a:cs typeface="Times New Roman"/>
                        </a:rPr>
                        <a:t>IRB Chair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latin typeface="Calibri"/>
                          <a:ea typeface="Times New Roman"/>
                          <a:cs typeface="Times New Roman"/>
                        </a:rPr>
                        <a:t>IRB Membership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Times New Roman"/>
                          <a:cs typeface="Times New Roman"/>
                        </a:rPr>
                        <a:t>Identify investments for TechStat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Times New Roman"/>
                          <a:cs typeface="Times New Roman"/>
                        </a:rPr>
                        <a:t>Lead the documentation review, perform critical analysis, and provide briefing materials to the IRB prior to the meeting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Times New Roman"/>
                          <a:cs typeface="Times New Roman"/>
                        </a:rPr>
                        <a:t>Support documentation review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Track and monitor action items resulting from TechStats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Brief leadership (CIO, etc.) prior to the meeting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Provide full and complete documentation to support a given review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Coordinate staffing necessary to support a review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Execute Action Plan resulting from TechStat Reviews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Present findings to IRB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Coordinate and facilitate TechStat meeting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Lead TechStat meeting and ask probing questions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Provide expert advice and objective recommendations that assist the IRB in decision-making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Ensures decisions are consistent with the Agency and IT strategic plans, policies and guidelines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Notify Investment of TechStat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Document decisions and action plan resulting from TechStat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Times New Roman"/>
                          <a:cs typeface="Times New Roman"/>
                        </a:rPr>
                        <a:t>Primary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latin typeface="Calibri"/>
                          <a:ea typeface="Times New Roman"/>
                          <a:cs typeface="Times New Roman"/>
                        </a:rPr>
                        <a:t>Attend TechStat and contribute to group decisions</a:t>
                      </a:r>
                      <a:endParaRPr lang="en-US" sz="11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305" marR="27305" marT="18415" marB="184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642938" y="76200"/>
            <a:ext cx="7858125" cy="909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TechStat Process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47151" y="1641214"/>
            <a:ext cx="8229600" cy="378505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Day of </a:t>
            </a:r>
            <a:r>
              <a:rPr lang="en-US" sz="1800" b="1" dirty="0" err="1" smtClean="0"/>
              <a:t>TechStat</a:t>
            </a:r>
            <a:endParaRPr lang="en-US" sz="1800" b="1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249" y="2303585"/>
            <a:ext cx="8229600" cy="4207747"/>
          </a:xfrm>
        </p:spPr>
        <p:txBody>
          <a:bodyPr>
            <a:normAutofit/>
          </a:bodyPr>
          <a:lstStyle/>
          <a:p>
            <a:r>
              <a:rPr lang="en-US" sz="1900" dirty="0" smtClean="0"/>
              <a:t>Roles</a:t>
            </a:r>
          </a:p>
          <a:p>
            <a:pPr lvl="1"/>
            <a:r>
              <a:rPr lang="en-US" sz="1900" dirty="0" smtClean="0"/>
              <a:t>CIO and IRB Co-Chair will chair the meeting</a:t>
            </a:r>
          </a:p>
          <a:p>
            <a:pPr lvl="1"/>
            <a:r>
              <a:rPr lang="en-US" sz="1900" dirty="0" smtClean="0"/>
              <a:t>TechStat team lead will facilitate</a:t>
            </a:r>
          </a:p>
          <a:p>
            <a:pPr lvl="1"/>
            <a:r>
              <a:rPr lang="en-US" sz="1900" dirty="0" smtClean="0"/>
              <a:t>Investment Manager will serve as primary respondent</a:t>
            </a:r>
          </a:p>
          <a:p>
            <a:pPr>
              <a:buNone/>
            </a:pPr>
            <a:endParaRPr lang="en-US" sz="1900" dirty="0" smtClean="0"/>
          </a:p>
          <a:p>
            <a:r>
              <a:rPr lang="en-US" sz="1900" dirty="0" smtClean="0"/>
              <a:t>Format (Structured 1 hour meeting)</a:t>
            </a:r>
          </a:p>
          <a:p>
            <a:pPr lvl="1"/>
            <a:r>
              <a:rPr lang="en-US" sz="1800" dirty="0" smtClean="0"/>
              <a:t>10 minute briefing on issues and challenges</a:t>
            </a:r>
          </a:p>
          <a:p>
            <a:pPr lvl="1"/>
            <a:r>
              <a:rPr lang="en-US" sz="1800" dirty="0" smtClean="0"/>
              <a:t>40 minute discussion of root causes and potential corrective actions</a:t>
            </a:r>
          </a:p>
          <a:p>
            <a:pPr lvl="1"/>
            <a:r>
              <a:rPr lang="en-US" sz="1800" dirty="0" smtClean="0"/>
              <a:t>10 minute decisions on corrective action items</a:t>
            </a:r>
          </a:p>
          <a:p>
            <a:endParaRPr lang="en-US" dirty="0"/>
          </a:p>
        </p:txBody>
      </p:sp>
      <p:sp>
        <p:nvSpPr>
          <p:cNvPr id="23" name="Slide Number Placeholder 2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673ACFB-89CE-4CBD-90AB-6713F8392E02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42938" y="76200"/>
            <a:ext cx="7858125" cy="909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TechStat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1448"/>
            <a:ext cx="8229600" cy="1143000"/>
          </a:xfrm>
        </p:spPr>
        <p:txBody>
          <a:bodyPr/>
          <a:lstStyle/>
          <a:p>
            <a:r>
              <a:rPr lang="en-US" dirty="0" smtClean="0"/>
              <a:t>Managing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Potential Outcomes</a:t>
            </a:r>
          </a:p>
          <a:p>
            <a:pPr lvl="1"/>
            <a:r>
              <a:rPr lang="en-US" dirty="0" smtClean="0"/>
              <a:t>Continue as planned with minor recovery and corrective action plans;</a:t>
            </a:r>
          </a:p>
          <a:p>
            <a:pPr lvl="1"/>
            <a:r>
              <a:rPr lang="en-US" dirty="0" smtClean="0"/>
              <a:t>Continue with modifications such as:</a:t>
            </a:r>
          </a:p>
          <a:p>
            <a:pPr lvl="2"/>
            <a:r>
              <a:rPr lang="en-US" dirty="0" err="1" smtClean="0"/>
              <a:t>Rescope</a:t>
            </a:r>
            <a:r>
              <a:rPr lang="en-US" dirty="0" smtClean="0"/>
              <a:t> and </a:t>
            </a:r>
            <a:r>
              <a:rPr lang="en-US" dirty="0" err="1" smtClean="0"/>
              <a:t>rebaseline</a:t>
            </a:r>
            <a:r>
              <a:rPr lang="en-US" dirty="0" smtClean="0"/>
              <a:t>,</a:t>
            </a:r>
          </a:p>
          <a:p>
            <a:pPr lvl="2"/>
            <a:r>
              <a:rPr lang="en-US" dirty="0" smtClean="0"/>
              <a:t>Reassess make/buy approach,</a:t>
            </a:r>
          </a:p>
          <a:p>
            <a:pPr lvl="2"/>
            <a:r>
              <a:rPr lang="en-US" dirty="0" smtClean="0"/>
              <a:t>Reassign project team and/or vendor,</a:t>
            </a:r>
          </a:p>
          <a:p>
            <a:pPr lvl="2"/>
            <a:r>
              <a:rPr lang="en-US" dirty="0" smtClean="0"/>
              <a:t>Implement extensive corrective action plans,</a:t>
            </a:r>
          </a:p>
          <a:p>
            <a:pPr lvl="2"/>
            <a:r>
              <a:rPr lang="en-US" dirty="0" smtClean="0"/>
              <a:t>Thorough root cause analysis of performance issues;</a:t>
            </a:r>
          </a:p>
          <a:p>
            <a:pPr lvl="1"/>
            <a:r>
              <a:rPr lang="en-US" dirty="0" smtClean="0"/>
              <a:t>Halt investment and:</a:t>
            </a:r>
          </a:p>
          <a:p>
            <a:pPr lvl="2"/>
            <a:r>
              <a:rPr lang="en-US" dirty="0" smtClean="0"/>
              <a:t>Determine if the project is still necessary,</a:t>
            </a:r>
          </a:p>
          <a:p>
            <a:pPr lvl="2"/>
            <a:r>
              <a:rPr lang="en-US" dirty="0" err="1" smtClean="0"/>
              <a:t>Recharter</a:t>
            </a:r>
            <a:r>
              <a:rPr lang="en-US" dirty="0" smtClean="0"/>
              <a:t> – agency performs a deeper analysis of the program, </a:t>
            </a:r>
          </a:p>
          <a:p>
            <a:pPr lvl="2"/>
            <a:r>
              <a:rPr lang="en-US" dirty="0" smtClean="0"/>
              <a:t>Stabilize the application to a point of non-impact to users and business operations.</a:t>
            </a:r>
          </a:p>
          <a:p>
            <a:r>
              <a:rPr lang="en-US" dirty="0" smtClean="0"/>
              <a:t>Managing Action Items</a:t>
            </a:r>
          </a:p>
          <a:p>
            <a:r>
              <a:rPr lang="en-US" dirty="0" smtClean="0"/>
              <a:t>Incorporating Lessons Learned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0C5F-EAE0-43BE-ADB8-0326E3A2A41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7054</TotalTime>
  <Words>829</Words>
  <Application>Microsoft Office PowerPoint</Application>
  <PresentationFormat>On-screen Show (4:3)</PresentationFormat>
  <Paragraphs>180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&lt;Agency&gt;’s TechStat Framework</vt:lpstr>
      <vt:lpstr>Agenda</vt:lpstr>
      <vt:lpstr>TechStat Overview</vt:lpstr>
      <vt:lpstr>TechStat Implementation Requires Organizational Change</vt:lpstr>
      <vt:lpstr>PowerPoint Presentation</vt:lpstr>
      <vt:lpstr>TechStat Process</vt:lpstr>
      <vt:lpstr>Roles and Responsibilities</vt:lpstr>
      <vt:lpstr>Day of TechStat</vt:lpstr>
      <vt:lpstr>Managing Outcomes</vt:lpstr>
    </vt:vector>
  </TitlesOfParts>
  <Company>US-EPA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CPIC Lite</dc:title>
  <dc:creator>Ran Bolton</dc:creator>
  <cp:lastModifiedBy>Baer, Natalie</cp:lastModifiedBy>
  <cp:revision>408</cp:revision>
  <dcterms:created xsi:type="dcterms:W3CDTF">2010-01-25T21:11:25Z</dcterms:created>
  <dcterms:modified xsi:type="dcterms:W3CDTF">2011-02-01T20:37:00Z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